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  <p:sldMasterId id="2147483711" r:id="rId2"/>
    <p:sldMasterId id="2147483742" r:id="rId3"/>
  </p:sldMasterIdLst>
  <p:notesMasterIdLst>
    <p:notesMasterId r:id="rId5"/>
  </p:notesMasterIdLst>
  <p:handoutMasterIdLst>
    <p:handoutMasterId r:id="rId6"/>
  </p:handoutMasterIdLst>
  <p:sldIdLst>
    <p:sldId id="2147481664" r:id="rId4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B4071B-94FD-AC31-F93A-4B244991410D}" name="Helle Bech Madsen" initials="HM" userId="S::dsf556@ku.dk::67cebaaf-6e5d-4302-8e05-54978f4a77b0" providerId="AD"/>
  <p188:author id="{7CA2481E-F0BD-0F0D-BB42-E29A091DDFF7}" name="Lise Wied Kirkegaard" initials="LK" userId="S::bgk391@ku.dk::8f3e6a34-f926-4fee-895b-06e9e9425ceb" providerId="AD"/>
  <p188:author id="{B471E363-5924-1451-3675-CC20B11A8C3C}" name="Jette Nielsen" initials="JN" userId="S::vnd719@ku.dk::a990259e-4fc3-47a3-afac-611a81651906" providerId="AD"/>
  <p188:author id="{A9A2DF97-54EE-56CC-BC95-E2D977D2B8FE}" name="Julie Fridh" initials="JF" userId="S::grj252@ku.dk::085484c6-6b75-49da-a126-01f91ffc29cc" providerId="AD"/>
  <p188:author id="{61008FD4-809C-79A0-FA30-4D16CD2C7A39}" name="Vibeke Raaschou-Nielsen" initials="VRN" userId="S::jhl306@ku.dk::9617ed1b-b26a-4466-81ac-0c82618e053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74" autoAdjust="0"/>
    <p:restoredTop sz="97404" autoAdjust="0"/>
  </p:normalViewPr>
  <p:slideViewPr>
    <p:cSldViewPr snapToGrid="0" showGuides="1">
      <p:cViewPr varScale="1">
        <p:scale>
          <a:sx n="159" d="100"/>
          <a:sy n="159" d="100"/>
        </p:scale>
        <p:origin x="3462" y="138"/>
      </p:cViewPr>
      <p:guideLst>
        <p:guide orient="horz" pos="936"/>
        <p:guide orient="horz" pos="39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26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24/04/2025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24/04/2025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059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hyperlink" Target="http://www.designguide.ku.dk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image.ku.dk/shared/aZwD18034DnM3TYEw9XagEF6kxI6MLkV" TargetMode="Externa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hyperlink" Target="http://www.designguide.ku.dk/skabeloner/powerpoint/praesentationer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image.ku.dk/shared/aZwD18034DnM3TYEw9XagEF6kxI6MLkV" TargetMode="Externa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1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Klik for at redigere titeltypografien i masteren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Klik for at tilføje titel</a:t>
            </a:r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/>
              <a:t>Navn på oplægsholder, KU-enhed, sted og dato</a:t>
            </a:r>
            <a:endParaRPr lang="en-GB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1939100-E010-4143-9AE4-D4252D808A58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28775"/>
            <a:ext cx="11012487" cy="4673600"/>
          </a:xfrm>
          <a:solidFill>
            <a:schemeClr val="bg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en-GB"/>
              <a:t>Klik for at tilføje overskrift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CA84-DC5F-4F54-86C4-3A3F71268220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 baseline="0"/>
            </a:lvl1pPr>
          </a:lstStyle>
          <a:p>
            <a:r>
              <a:rPr lang="en-GB"/>
              <a:t>Klik for at tilføje overskrift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F1A1-6766-441F-9F00-E93D521E50F3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256D-1A02-4FDD-AA38-4D8490006FD4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3" hidden="1">
            <a:extLst>
              <a:ext uri="{FF2B5EF4-FFF2-40B4-BE49-F238E27FC236}">
                <a16:creationId xmlns:a16="http://schemas.microsoft.com/office/drawing/2014/main" id="{619D26E9-5B2E-9EAD-7ADF-91C2F6F5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0A4E1C7-F811-4F51-BDA9-17EBB9618420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4" name="Pladsholder til sidefod 4" hidden="1">
            <a:extLst>
              <a:ext uri="{FF2B5EF4-FFF2-40B4-BE49-F238E27FC236}">
                <a16:creationId xmlns:a16="http://schemas.microsoft.com/office/drawing/2014/main" id="{8A951072-2ED2-FF27-14A1-979FCDF1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Pladsholder til slidenummer 5" hidden="1">
            <a:extLst>
              <a:ext uri="{FF2B5EF4-FFF2-40B4-BE49-F238E27FC236}">
                <a16:creationId xmlns:a16="http://schemas.microsoft.com/office/drawing/2014/main" id="{E8D58753-B44C-E044-E735-98262605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o bulletli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1008062"/>
          </a:xfrm>
        </p:spPr>
        <p:txBody>
          <a:bodyPr tIns="154800"/>
          <a:lstStyle>
            <a:lvl1pPr>
              <a:defRPr sz="6600" b="1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tilføj 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2239315"/>
            <a:ext cx="5356800" cy="4063060"/>
          </a:xfrm>
        </p:spPr>
        <p:txBody>
          <a:bodyPr vert="horz" lIns="0" tIns="0" rIns="0" bIns="0" rtlCol="0">
            <a:noAutofit/>
          </a:bodyPr>
          <a:lstStyle>
            <a:lvl1pPr marL="363600" marR="0" indent="-363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b="0" i="0" baseline="0" dirty="0" smtClean="0">
                <a:solidFill>
                  <a:schemeClr val="tx1"/>
                </a:solidFill>
              </a:defRPr>
            </a:lvl4pPr>
            <a:lvl5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  <a:lvl6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6pPr>
            <a:lvl7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7pPr>
            <a:lvl8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8pPr>
            <a:lvl9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Klik for at indsætte tekst</a:t>
            </a:r>
          </a:p>
          <a:p>
            <a:pPr lvl="1"/>
            <a:r>
              <a:rPr lang="en-GB"/>
              <a:t>2</a:t>
            </a:r>
          </a:p>
          <a:p>
            <a:pPr lvl="2"/>
            <a:r>
              <a:rPr lang="en-GB"/>
              <a:t>3</a:t>
            </a:r>
          </a:p>
          <a:p>
            <a:pPr lvl="3"/>
            <a:r>
              <a:rPr lang="en-GB"/>
              <a:t>4</a:t>
            </a:r>
          </a:p>
          <a:p>
            <a:pPr lvl="4"/>
            <a:r>
              <a:rPr lang="en-GB"/>
              <a:t>5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D13A21B6-F7F5-D15B-402D-6C21868F87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6000" y="2239315"/>
            <a:ext cx="5356800" cy="4063061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 marL="1072800" indent="-352800">
              <a:lnSpc>
                <a:spcPct val="90000"/>
              </a:lnSpc>
              <a:defRPr lang="da-DK" b="0" i="0" baseline="0" dirty="0" smtClean="0"/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dirty="0" smtClean="0"/>
            </a:lvl4pPr>
            <a:lvl5pPr marL="1072800" indent="-352800">
              <a:lnSpc>
                <a:spcPct val="90000"/>
              </a:lnSpc>
              <a:defRPr lang="da-DK" dirty="0"/>
            </a:lvl5pPr>
            <a:lvl6pPr marL="1072800" indent="-352800">
              <a:lnSpc>
                <a:spcPct val="90000"/>
              </a:lnSpc>
              <a:defRPr/>
            </a:lvl6pPr>
            <a:lvl7pPr marL="1072800" indent="-352800">
              <a:lnSpc>
                <a:spcPct val="90000"/>
              </a:lnSpc>
              <a:defRPr/>
            </a:lvl7pPr>
            <a:lvl8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/>
            </a:lvl8pPr>
            <a:lvl9pPr marL="1072800" indent="-352800">
              <a:lnSpc>
                <a:spcPct val="90000"/>
              </a:lnSpc>
              <a:defRPr/>
            </a:lvl9pPr>
          </a:lstStyle>
          <a:p>
            <a:pPr lvl="0"/>
            <a:r>
              <a:rPr lang="en-GB"/>
              <a:t>Klik for at indsætte tekst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4</a:t>
            </a:r>
          </a:p>
          <a:p>
            <a:pPr lvl="4"/>
            <a:r>
              <a:rPr lang="en-GB"/>
              <a:t>5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259-92F1-4C32-A312-C73CE2167131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79C41-6576-A494-B4DF-8A34076DB9A1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381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  <p15:guide id="3" orient="horz" pos="1410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én bulletli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sz="32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Klik for at tilføje overskrift</a:t>
            </a:r>
            <a:endParaRPr lang="en-GB" dirty="0"/>
          </a:p>
        </p:txBody>
      </p:sp>
      <p:sp>
        <p:nvSpPr>
          <p:cNvPr id="3" name="Pladsholder til indhold 3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da-DK" sz="3200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GB"/>
              <a:t>Klik for at indsætte tekst</a:t>
            </a:r>
          </a:p>
          <a:p>
            <a:pPr lvl="1"/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5082-3ECA-430B-8AFE-6C0254841555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748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8">
            <a:extLst>
              <a:ext uri="{FF2B5EF4-FFF2-40B4-BE49-F238E27FC236}">
                <a16:creationId xmlns:a16="http://schemas.microsoft.com/office/drawing/2014/main" id="{3E866D85-79EE-184D-80E1-3ED545621736}"/>
              </a:ext>
            </a:extLst>
          </p:cNvPr>
          <p:cNvSpPr txBox="1"/>
          <p:nvPr userDrawn="1"/>
        </p:nvSpPr>
        <p:spPr>
          <a:xfrm>
            <a:off x="421280" y="612884"/>
            <a:ext cx="1167618" cy="871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5000" b="1">
                <a:solidFill>
                  <a:schemeClr val="tx1"/>
                </a:solidFill>
              </a:rPr>
              <a:t>”</a:t>
            </a:r>
            <a:endParaRPr lang="en-GB" sz="15000" b="1" dirty="0">
              <a:solidFill>
                <a:schemeClr val="tx1"/>
              </a:solidFill>
            </a:endParaRPr>
          </a:p>
        </p:txBody>
      </p:sp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1B53F7DA-513D-4E4A-A901-E83A56F29A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Klik for at tilføje tekst</a:t>
            </a:r>
            <a:endParaRPr lang="en-GB" dirty="0"/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E095D626-8544-1B49-AD85-894AF4011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5934971"/>
            <a:ext cx="11012400" cy="36740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500"/>
              </a:spcBef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Navn, kilde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2271-5E3D-4E06-BC0A-7C1022408CCC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86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6056-13C4-B341-9D8B-68EA383036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27812"/>
            <a:ext cx="12192000" cy="955506"/>
          </a:xfrm>
          <a:noFill/>
        </p:spPr>
        <p:txBody>
          <a:bodyPr anchor="b" anchorCtr="0"/>
          <a:lstStyle>
            <a:lvl1pPr marL="0" indent="0" algn="ctr">
              <a:buFontTx/>
              <a:buNone/>
              <a:defRPr sz="6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Klik for at indsætte tekst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FA67884-B97F-CB46-AABC-75F5273BB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59852"/>
            <a:ext cx="12192000" cy="955506"/>
          </a:xfrm>
          <a:noFill/>
        </p:spPr>
        <p:txBody>
          <a:bodyPr/>
          <a:lstStyle>
            <a:lvl1pPr marL="0" indent="0" algn="ctr">
              <a:buFontTx/>
              <a:buNone/>
              <a:defRPr sz="6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Klik for at indsætte tekst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93FE-D5FA-4E0E-8FFF-8F10D57A1EC1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453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DF7CB8-A29D-FD7D-E01C-9FA290029336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593043" y="992701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spcBef>
                <a:spcPts val="0"/>
              </a:spcBef>
              <a:buNone/>
              <a:defRPr sz="6000" b="1"/>
            </a:lvl1pPr>
          </a:lstStyle>
          <a:p>
            <a:pPr lvl="0"/>
            <a:r>
              <a:rPr lang="en-GB"/>
              <a:t>1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99F43-7DCD-0386-4C37-C66F637D75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35309" y="992701"/>
            <a:ext cx="3590534" cy="11628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0FE321-409A-CB41-0D2F-3A239A66393D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6092802" y="91122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</a:lstStyle>
          <a:p>
            <a:pPr lvl="0"/>
            <a:r>
              <a:rPr lang="en-GB"/>
              <a:t>2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5D9037-4808-3FB4-8291-164C228C83E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8265" y="911224"/>
            <a:ext cx="370582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F98610-1AA8-ED76-CB97-422A1761A3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72868" y="240982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/>
              <a:t>3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C99C31-A019-EB05-99AD-9B5C4892C3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20656" y="2409825"/>
            <a:ext cx="3113087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112A83-1D6E-E31B-3869-56E056FE8E0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8200" y="2970213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/>
              <a:t>4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5507CD6-BB87-26DA-1CB3-C86DBC2ACD1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35988" y="2970213"/>
            <a:ext cx="306546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EED4611-1BCD-13B0-4F45-DAEAB35290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58913" y="449897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/>
              <a:t>5</a:t>
            </a:r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3B6A4E6-E617-BAD1-0112-A96754231B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814435" y="4498975"/>
            <a:ext cx="293866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135649F-22C1-794A-F31C-7DC6EA04B2E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72225" y="513804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en-GB"/>
              <a:t>6</a:t>
            </a:r>
            <a:endParaRPr lang="en-GB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5999C3D-9DB2-8B28-1D0E-EDC2C950F6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20013" y="5138044"/>
            <a:ext cx="334327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76D0-1C54-4AA2-B3C6-9EDE760637A2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64ADEF-11A6-3C5E-1BA5-4CA81A2F71C9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 tekst ved at bruge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784342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19F3-EBEC-4665-8131-8E409DE99ADE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6C2CA-F7BC-1643-99E7-A7AF34D16F06}"/>
              </a:ext>
            </a:extLst>
          </p:cNvPr>
          <p:cNvSpPr txBox="1"/>
          <p:nvPr userDrawn="1"/>
        </p:nvSpPr>
        <p:spPr>
          <a:xfrm>
            <a:off x="-1219200" y="-22273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92B83-0AC6-A343-9007-FC3430F06E87}"/>
              </a:ext>
            </a:extLst>
          </p:cNvPr>
          <p:cNvSpPr txBox="1"/>
          <p:nvPr userDrawn="1"/>
        </p:nvSpPr>
        <p:spPr>
          <a:xfrm>
            <a:off x="4531540" y="2322414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ACD76-9286-81DA-B95A-33C567818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3" y="620712"/>
            <a:ext cx="11012488" cy="86485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/>
              <a:t>Klik for at indsætte tekst...</a:t>
            </a:r>
            <a:endParaRPr lang="en-GB" dirty="0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79DDD350-47B3-3DAF-DDC1-39725F8B959E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1478044" y="1850705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D6F92D26-3C4A-BE86-A701-D767C111FE07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358802" y="241670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76900F8-7802-5F50-6A9A-E75ED0B3EC0B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2869616" y="3779962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46C4547-72A6-0EEC-A5AF-48DBCE377E13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7101336" y="416844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Indsæt tekst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C0FCDE3-3080-15ED-F757-BF51628B67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8964" y="5623418"/>
            <a:ext cx="11012486" cy="678958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6pPr>
            <a:lvl7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7pPr>
            <a:lvl8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9pPr>
          </a:lstStyle>
          <a:p>
            <a:pPr lvl="0"/>
            <a:r>
              <a:rPr lang="en-GB"/>
              <a:t>...klik for at indsætte tekst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965C0B-FFD6-8BEB-537E-1AEDA679D666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 tekst ved at bruge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20734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1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master</a:t>
            </a:r>
            <a:endParaRPr lang="en-GB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Klik for at tilføje titel</a:t>
            </a:r>
            <a:endParaRPr lang="en-GB" dirty="0"/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Klik for at tilføje undertitel</a:t>
            </a:r>
            <a:endParaRPr lang="en-GB" dirty="0"/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/>
              <a:t>Navn på oplægsholder, KU-enhed, sted og dato</a:t>
            </a:r>
            <a:endParaRPr lang="en-GB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3EC545E-1E39-4013-A907-D4C8F3E3A8B4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le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9757" y="842657"/>
            <a:ext cx="11012486" cy="1141268"/>
          </a:xfrm>
        </p:spPr>
        <p:txBody>
          <a:bodyPr/>
          <a:lstStyle>
            <a:lvl1pPr>
              <a:lnSpc>
                <a:spcPct val="90000"/>
              </a:lnSpc>
              <a:defRPr sz="66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Indsæt overskrift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B9D2-A192-42E6-9020-F3EAB57A6114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402571">
            <a:off x="985914" y="2449156"/>
            <a:ext cx="4115489" cy="2817262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080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533356">
            <a:off x="5893725" y="2510306"/>
            <a:ext cx="5462634" cy="3596788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360000" tIns="1080000" rIns="36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F33A7-1D81-AB36-A3BB-FC35AF2B3579}"/>
              </a:ext>
            </a:extLst>
          </p:cNvPr>
          <p:cNvSpPr txBox="1"/>
          <p:nvPr userDrawn="1"/>
        </p:nvSpPr>
        <p:spPr>
          <a:xfrm>
            <a:off x="0" y="-310243"/>
            <a:ext cx="6825343" cy="310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3D2255-9E79-5D04-C4A9-288BF0CCD6B2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tx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tx1"/>
                </a:solidFill>
                <a:latin typeface="Microsoft New Tai Lue"/>
              </a:rPr>
              <a:t>i overskrift ved at bruge </a:t>
            </a:r>
            <a:r>
              <a:rPr lang="en-GB" sz="1400" b="1">
                <a:solidFill>
                  <a:schemeClr val="tx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1065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9CB1-FD99-442F-B632-7502FA9A3C45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9757" y="2890520"/>
            <a:ext cx="3433685" cy="3403600"/>
          </a:xfrm>
          <a:solidFill>
            <a:schemeClr val="bg1">
              <a:lumMod val="6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52160" y="612233"/>
            <a:ext cx="5749290" cy="5681887"/>
          </a:xfrm>
          <a:solidFill>
            <a:schemeClr val="bg1">
              <a:lumMod val="7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0" tIns="1080000" rIns="54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43FCB96B-CD6D-B9F3-A688-74E5893485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55041" y="1961476"/>
            <a:ext cx="2336801" cy="2294929"/>
          </a:xfrm>
          <a:solidFill>
            <a:schemeClr val="bg1">
              <a:lumMod val="8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18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23C8CB-D006-2AF2-DF37-08254005F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3"/>
            <a:ext cx="4602877" cy="100806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Klik for at tilføje overskrift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714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høj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20891566">
            <a:off x="1018941" y="1976793"/>
            <a:ext cx="3832754" cy="3749640"/>
          </a:xfrm>
          <a:solidFill>
            <a:schemeClr val="tx1">
              <a:lumMod val="65000"/>
            </a:schemeClr>
          </a:solidFill>
          <a:ln w="146050" cap="flat">
            <a:solidFill>
              <a:schemeClr val="tx1"/>
            </a:solidFill>
            <a:miter lim="800000"/>
          </a:ln>
        </p:spPr>
        <p:txBody>
          <a:bodyPr lIns="0" tIns="1224000" rIns="0" anchor="ctr" anchorCtr="1"/>
          <a:lstStyle>
            <a:lvl1pPr marL="0" indent="0" algn="ct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Klik for at tilføje 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783580" y="2097067"/>
            <a:ext cx="5817869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tx1"/>
                </a:solidFill>
              </a:defRPr>
            </a:lvl1pPr>
            <a:lvl2pPr>
              <a:defRPr lang="da-DK" sz="3200" b="1" dirty="0" smtClean="0">
                <a:solidFill>
                  <a:schemeClr val="tx1"/>
                </a:solidFill>
              </a:defRPr>
            </a:lvl2pPr>
            <a:lvl3pPr>
              <a:defRPr lang="da-DK" sz="2400" b="1" dirty="0" smtClean="0">
                <a:solidFill>
                  <a:schemeClr val="tx1"/>
                </a:solidFill>
              </a:defRPr>
            </a:lvl3pPr>
            <a:lvl4pPr>
              <a:defRPr lang="da-DK" b="1" dirty="0" smtClean="0">
                <a:solidFill>
                  <a:schemeClr val="tx1"/>
                </a:solidFill>
              </a:defRPr>
            </a:lvl4pPr>
            <a:lvl5pPr>
              <a:defRPr lang="da-DK" b="1" dirty="0">
                <a:solidFill>
                  <a:schemeClr val="tx1"/>
                </a:solidFill>
              </a:defRPr>
            </a:lvl5pPr>
            <a:lvl6pPr>
              <a:defRPr b="1">
                <a:solidFill>
                  <a:schemeClr val="tx1"/>
                </a:solidFill>
              </a:defRPr>
            </a:lvl6pPr>
            <a:lvl7pPr>
              <a:defRPr b="1">
                <a:solidFill>
                  <a:schemeClr val="tx1"/>
                </a:solidFill>
              </a:defRPr>
            </a:lvl7pPr>
            <a:lvl8pPr>
              <a:defRPr b="1">
                <a:solidFill>
                  <a:schemeClr val="tx1"/>
                </a:solidFill>
              </a:defRPr>
            </a:lvl8pPr>
            <a:lvl9pPr>
              <a:defRPr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Klik for at indsætte tekst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6D48-5B3F-4C59-A9D8-68D0A39D6CD2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96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vens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496878">
            <a:off x="6504534" y="1615672"/>
            <a:ext cx="4653097" cy="4640373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188000" rIns="0" anchor="ctr" anchorCtr="1"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CAA0-42C1-41A7-86CE-BA2D8D2C2EF0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4AE573B-1000-D841-B8B4-F92752389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Klik for at tilføje overskrift</a:t>
            </a:r>
            <a:endParaRPr lang="en-GB" dirty="0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9B691B69-65AA-9748-80BF-996C89344B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8963" y="2097067"/>
            <a:ext cx="5818682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bg1"/>
                </a:solidFill>
              </a:defRPr>
            </a:lvl1pPr>
            <a:lvl2pPr>
              <a:defRPr lang="da-DK" sz="3200" b="1" dirty="0" smtClean="0">
                <a:solidFill>
                  <a:schemeClr val="bg1"/>
                </a:solidFill>
              </a:defRPr>
            </a:lvl2pPr>
            <a:lvl3pPr>
              <a:defRPr lang="da-DK" sz="2400" b="1" dirty="0" smtClean="0">
                <a:solidFill>
                  <a:schemeClr val="bg1"/>
                </a:solidFill>
              </a:defRPr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/>
              <a:t>Klik for at indsætte tekst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6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756000"/>
            <a:ext cx="6822000" cy="1804492"/>
          </a:xfrm>
          <a:solidFill>
            <a:schemeClr val="accent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spcAft>
                <a:spcPts val="600"/>
              </a:spcAft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Klik for at tilføje tekst...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073E-A784-466B-98E2-8BDE3F08A73A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277BB-5254-1D84-EA0B-F5AF633F0933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31748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1" y="4962214"/>
            <a:ext cx="4173870" cy="1340161"/>
          </a:xfrm>
          <a:solidFill>
            <a:schemeClr val="accent3">
              <a:alpha val="99950"/>
            </a:schemeClr>
          </a:solidFill>
        </p:spPr>
        <p:txBody>
          <a:bodyPr wrap="square" lIns="252000" tIns="108000" rIns="252000" bIns="0" anchor="t" anchorCtr="0">
            <a:spAutoFit/>
          </a:bodyPr>
          <a:lstStyle>
            <a:lvl1pPr>
              <a:defRPr sz="4000" b="1" spc="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Klik for at tilføje tekst...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92E9-ED6E-4E2D-9447-0E7DB3FDA12F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DB20F-CD30-3447-301A-903E5BC5BED1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20044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9450" y="4497883"/>
            <a:ext cx="6822000" cy="1804492"/>
          </a:xfrm>
          <a:solidFill>
            <a:schemeClr val="bg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Klik for at tilføje tekst...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C1D-A477-4C13-845F-4C5AC4DEDF20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5C28F-4EA0-040C-C6B4-A14FC010CCCE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02118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017402"/>
            <a:ext cx="11012487" cy="917513"/>
          </a:xfrm>
          <a:solidFill>
            <a:schemeClr val="bg2">
              <a:alpha val="99950"/>
            </a:schemeClr>
          </a:solidFill>
        </p:spPr>
        <p:txBody>
          <a:bodyPr wrap="square" lIns="180000" tIns="180000" rIns="180000" bIns="180000">
            <a:spAutoFit/>
          </a:bodyPr>
          <a:lstStyle>
            <a:lvl1pPr>
              <a:defRPr sz="3600" b="1" spc="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Klik for at tilføje tekst...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22DB-13B5-430F-8C6F-F11F20BF0D18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B58AF7-9740-8AD8-0C21-42A01D828328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17169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4161995"/>
            <a:ext cx="11012487" cy="2140380"/>
          </a:xfrm>
          <a:solidFill>
            <a:schemeClr val="bg1">
              <a:alpha val="46000"/>
            </a:schemeClr>
          </a:solidFill>
        </p:spPr>
        <p:txBody>
          <a:bodyPr wrap="square" lIns="252000" tIns="108000" rIns="252000" bIns="0">
            <a:spAutoFit/>
          </a:bodyPr>
          <a:lstStyle>
            <a:lvl1pPr algn="ctr">
              <a:defRPr sz="66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Klik for at tilføje tekst...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EF25-ACCC-4F90-BF7A-77B4DDE7678A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727BB-AC18-C435-CD32-52483CA4B110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en-GB" sz="1400" b="1">
                <a:solidFill>
                  <a:schemeClr val="bg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573279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gsmål &amp; kommentar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B2A5-1DCC-48EA-93B7-A2D65B200BE6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id="{C9382B17-B390-C8C0-F5F8-7665434C718C}"/>
              </a:ext>
            </a:extLst>
          </p:cNvPr>
          <p:cNvSpPr/>
          <p:nvPr userDrawn="1"/>
        </p:nvSpPr>
        <p:spPr>
          <a:xfrm>
            <a:off x="3642413" y="900524"/>
            <a:ext cx="4787900" cy="5558804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83000"/>
              </a:lnSpc>
            </a:pPr>
            <a:r>
              <a:rPr lang="en-GB" sz="59500" b="1">
                <a:solidFill>
                  <a:schemeClr val="tx1">
                    <a:alpha val="14559"/>
                  </a:schemeClr>
                </a:solidFill>
              </a:rPr>
              <a:t>?</a:t>
            </a:r>
            <a:endParaRPr lang="en-GB" sz="59500" b="1" dirty="0">
              <a:solidFill>
                <a:schemeClr val="tx1">
                  <a:alpha val="14559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714F6-6F11-9826-9767-37567B1EC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9732" y="1628776"/>
            <a:ext cx="9461718" cy="3999626"/>
          </a:xfrm>
        </p:spPr>
        <p:txBody>
          <a:bodyPr anchor="ctr" anchorCtr="0"/>
          <a:lstStyle>
            <a:lvl1pPr>
              <a:lnSpc>
                <a:spcPct val="83000"/>
              </a:lnSpc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Klik for at tilføje tekst...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61DB2-11FB-99E1-B80B-1463133B9A24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>
                <a:solidFill>
                  <a:schemeClr val="tx1"/>
                </a:solidFill>
                <a:latin typeface="Microsoft New Tai Lue"/>
              </a:rPr>
              <a:t>Fremhæv ord </a:t>
            </a:r>
            <a:r>
              <a:rPr lang="en-GB" sz="1400" b="0">
                <a:solidFill>
                  <a:schemeClr val="tx1"/>
                </a:solidFill>
                <a:latin typeface="Microsoft New Tai Lue"/>
              </a:rPr>
              <a:t>i overskrift ved at bruge </a:t>
            </a:r>
            <a:r>
              <a:rPr lang="en-GB" sz="1400" b="1">
                <a:solidFill>
                  <a:schemeClr val="tx1"/>
                </a:solidFill>
                <a:latin typeface="Microsoft New Tai Lue"/>
              </a:rPr>
              <a:t>fed skrift</a:t>
            </a:r>
            <a:endParaRPr lang="en-GB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02728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 </a:t>
            </a:r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Klik for at redigere titeltypografien i masteren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Klik for at tilføje titel</a:t>
            </a:r>
            <a:endParaRPr lang="en-GB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/>
            </a:lvl1pPr>
          </a:lstStyle>
          <a:p>
            <a:pPr lvl="0"/>
            <a:r>
              <a:rPr lang="en-GB"/>
              <a:t>Navn på oplægsholder, KU-enhed, sted og dato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E5195FB-CC23-4662-BC95-6C4057FF490E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000">
                <a:solidFill>
                  <a:schemeClr val="tx1"/>
                </a:solidFill>
              </a:rPr>
              <a:t>Brugerguide</a:t>
            </a:r>
            <a:r>
              <a:rPr lang="en-GB" baseline="0">
                <a:solidFill>
                  <a:schemeClr val="tx1"/>
                </a:solidFill>
              </a:rPr>
              <a:t> </a:t>
            </a:r>
            <a:r>
              <a:rPr lang="en-GB" sz="1800" baseline="0">
                <a:solidFill>
                  <a:schemeClr val="tx1"/>
                </a:solidFill>
              </a:rPr>
              <a:t>– </a:t>
            </a:r>
            <a:r>
              <a:rPr lang="en-GB" sz="1800">
                <a:solidFill>
                  <a:schemeClr val="tx1"/>
                </a:solidFill>
              </a:rPr>
              <a:t>Slet, før du færdiggør din</a:t>
            </a:r>
            <a:r>
              <a:rPr lang="en-GB" sz="1800" baseline="0">
                <a:solidFill>
                  <a:schemeClr val="tx1"/>
                </a:solidFill>
              </a:rPr>
              <a:t> </a:t>
            </a:r>
            <a:r>
              <a:rPr lang="en-GB" sz="1800">
                <a:solidFill>
                  <a:schemeClr val="tx1"/>
                </a:solidFill>
              </a:rPr>
              <a:t>præsentation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åbner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PowerPoint på din KU-pc,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åbner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16:9-format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med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dansk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KU-logo.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klikker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på KU-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fanen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værktøjslinjen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via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knappen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mellem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skabeloner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henholdsvis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dansk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engelsk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fuld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eller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lille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version (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fulde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version ser du et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eksempel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på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diastype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venstrespalten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8900" lvl="0" indent="-88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demopræsentation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med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indsat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tekst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på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engelsk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bruger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fuld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version,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slette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ikke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bruge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brugere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m.fl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hente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PowerPoint-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skabelonerne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på</a:t>
            </a:r>
            <a:r>
              <a:rPr lang="en-GB" sz="800" baseline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www.designguide.ku.dk/skabeloner/powerpoint/</a:t>
            </a:r>
            <a:b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en-GB" sz="800" dirty="0" err="1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praesentationer</a:t>
            </a:r>
            <a: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endParaRPr lang="en-GB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2576655" y="4237555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topmenuen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Sidefod</a:t>
            </a:r>
            <a:endParaRPr lang="en-GB" sz="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felterne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på alle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eller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det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kun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være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på et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enkelt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placeres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højre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side af den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topbjælke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587375" y="5678667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940574"/>
            <a:ext cx="395416" cy="126627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2587038" y="2582327"/>
            <a:ext cx="162424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2576655" y="3571524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en-GB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16:9-format via dette link:</a:t>
            </a:r>
            <a:b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https://image.ku.dk/shared/aZwD18034DnM3TYEw9XagEF6kxI6MLkV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b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www.designguide.ku.dk/skabeloner/powerpoint/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2564067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en-GB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4231619" y="1844048"/>
            <a:ext cx="235367" cy="418987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4404080" y="1900198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4416414" y="2138150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Pladsholder til dato 3" hidden="1">
            <a:extLst>
              <a:ext uri="{FF2B5EF4-FFF2-40B4-BE49-F238E27FC236}">
                <a16:creationId xmlns:a16="http://schemas.microsoft.com/office/drawing/2014/main" id="{79C6BA40-0A49-7673-45A9-7C4D3541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A96AD4B-435A-4D0A-87A0-F4000646B7B6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23" name="Pladsholder til sidefod 4" hidden="1">
            <a:extLst>
              <a:ext uri="{FF2B5EF4-FFF2-40B4-BE49-F238E27FC236}">
                <a16:creationId xmlns:a16="http://schemas.microsoft.com/office/drawing/2014/main" id="{F4D4719E-1E3F-B75D-AF75-C575C79D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4" name="Pladsholder til slidenummer 5" hidden="1">
            <a:extLst>
              <a:ext uri="{FF2B5EF4-FFF2-40B4-BE49-F238E27FC236}">
                <a16:creationId xmlns:a16="http://schemas.microsoft.com/office/drawing/2014/main" id="{9434FDBC-E923-AFC0-E942-C9567245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1939100-E010-4143-9AE4-D4252D808A58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3974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master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3EC545E-1E39-4013-A907-D4C8F3E3A8B4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1836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 </a:t>
            </a:r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E5195FB-CC23-4662-BC95-6C4057FF490E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8023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billede stor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 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9210F5A1-BA4C-C241-930B-E24AB0E14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7AF680B5-5F7B-7C42-BF08-E9B604FED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="0" i="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3" name="Undertitel 2">
            <a:extLst>
              <a:ext uri="{FF2B5EF4-FFF2-40B4-BE49-F238E27FC236}">
                <a16:creationId xmlns:a16="http://schemas.microsoft.com/office/drawing/2014/main" id="{E8639E81-1331-644F-9855-3A9C253754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7A6A120-00EE-3144-9AB3-0695A4240B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5D6F800E-E8DB-D1E9-A292-CDCB828E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50C8D61-CF2F-4293-9A1F-6B0C79C373C6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15" name="Pladsholder til sidefod 4" hidden="1">
            <a:extLst>
              <a:ext uri="{FF2B5EF4-FFF2-40B4-BE49-F238E27FC236}">
                <a16:creationId xmlns:a16="http://schemas.microsoft.com/office/drawing/2014/main" id="{75F96715-1FD5-51ED-7CC1-42E30D08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6" name="Pladsholder til slidenummer 5" hidden="1">
            <a:extLst>
              <a:ext uri="{FF2B5EF4-FFF2-40B4-BE49-F238E27FC236}">
                <a16:creationId xmlns:a16="http://schemas.microsoft.com/office/drawing/2014/main" id="{FF7B57F8-B201-8F25-4597-86F1EE0A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67415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indsætte et billede</a:t>
            </a:r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1570F19F-11E9-F8A1-DCD4-0B2BD422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4D99FEB-2FC3-4FA6-9F36-280592A4EBA0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11" name="Pladsholder til sidefod 4" hidden="1">
            <a:extLst>
              <a:ext uri="{FF2B5EF4-FFF2-40B4-BE49-F238E27FC236}">
                <a16:creationId xmlns:a16="http://schemas.microsoft.com/office/drawing/2014/main" id="{B7D930ED-6F01-0E90-6740-D9E50AA5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Pladsholder til slidenummer 5" hidden="1">
            <a:extLst>
              <a:ext uri="{FF2B5EF4-FFF2-40B4-BE49-F238E27FC236}">
                <a16:creationId xmlns:a16="http://schemas.microsoft.com/office/drawing/2014/main" id="{ADD5A7A0-1930-6FDD-F270-B46368D3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8302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indsætte et billede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3" name="Pladsholder til dato 3" hidden="1">
            <a:extLst>
              <a:ext uri="{FF2B5EF4-FFF2-40B4-BE49-F238E27FC236}">
                <a16:creationId xmlns:a16="http://schemas.microsoft.com/office/drawing/2014/main" id="{B280A661-856C-E622-1331-CDB60AB0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255E55A-4CBD-4745-9CAA-603B15E40F2A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14" name="Pladsholder til sidefod 4" hidden="1">
            <a:extLst>
              <a:ext uri="{FF2B5EF4-FFF2-40B4-BE49-F238E27FC236}">
                <a16:creationId xmlns:a16="http://schemas.microsoft.com/office/drawing/2014/main" id="{82F7776B-57AF-971B-A75B-223AFE26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Pladsholder til slidenummer 5" hidden="1">
            <a:extLst>
              <a:ext uri="{FF2B5EF4-FFF2-40B4-BE49-F238E27FC236}">
                <a16:creationId xmlns:a16="http://schemas.microsoft.com/office/drawing/2014/main" id="{EFF41101-1901-1836-D8DB-6C08E169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5992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58332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b="0" i="0" baseline="0" dirty="0" smtClean="0"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6000" y="1628776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4B7A-445E-4B32-AE33-AE6AFA618291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0454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4">
          <p15:clr>
            <a:srgbClr val="F26B43"/>
          </p15:clr>
        </p15:guide>
        <p15:guide id="2" pos="3746">
          <p15:clr>
            <a:srgbClr val="F26B43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4651" y="1628775"/>
            <a:ext cx="5356800" cy="4672800"/>
          </a:xfrm>
          <a:solidFill>
            <a:schemeClr val="bg1">
              <a:lumMod val="75000"/>
            </a:schemeClr>
          </a:solidFill>
        </p:spPr>
        <p:txBody>
          <a:bodyPr lIns="360000" tIns="1080000" rIns="360000"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B346-6D22-4E2E-9D8A-0DE526CBF6C5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756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billede stor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 </a:t>
            </a:r>
            <a:endParaRPr lang="en-GB" dirty="0"/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9210F5A1-BA4C-C241-930B-E24AB0E14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Klik for at redigere titeltypografien i masteren</a:t>
            </a:r>
            <a:endParaRPr lang="en-GB" dirty="0"/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7AF680B5-5F7B-7C42-BF08-E9B604FED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="0" i="0" baseline="0"/>
            </a:lvl1pPr>
          </a:lstStyle>
          <a:p>
            <a:pPr lvl="0"/>
            <a:r>
              <a:rPr lang="en-GB"/>
              <a:t>Navn på oplægsholder, KU-enhed, sted og dato</a:t>
            </a:r>
            <a:endParaRPr lang="en-GB" dirty="0"/>
          </a:p>
        </p:txBody>
      </p:sp>
      <p:sp>
        <p:nvSpPr>
          <p:cNvPr id="13" name="Undertitel 2">
            <a:extLst>
              <a:ext uri="{FF2B5EF4-FFF2-40B4-BE49-F238E27FC236}">
                <a16:creationId xmlns:a16="http://schemas.microsoft.com/office/drawing/2014/main" id="{E8639E81-1331-644F-9855-3A9C253754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Klik for at tilføje undertitel</a:t>
            </a:r>
            <a:endParaRPr lang="en-GB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7A6A120-00EE-3144-9AB3-0695A4240B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Klik for at tilføje titel</a:t>
            </a:r>
            <a:endParaRPr lang="en-GB" dirty="0"/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5D6F800E-E8DB-D1E9-A292-CDCB828E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50C8D61-CF2F-4293-9A1F-6B0C79C373C6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15" name="Pladsholder til sidefod 4" hidden="1">
            <a:extLst>
              <a:ext uri="{FF2B5EF4-FFF2-40B4-BE49-F238E27FC236}">
                <a16:creationId xmlns:a16="http://schemas.microsoft.com/office/drawing/2014/main" id="{75F96715-1FD5-51ED-7CC1-42E30D08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6" name="Pladsholder til slidenummer 5" hidden="1">
            <a:extLst>
              <a:ext uri="{FF2B5EF4-FFF2-40B4-BE49-F238E27FC236}">
                <a16:creationId xmlns:a16="http://schemas.microsoft.com/office/drawing/2014/main" id="{FF7B57F8-B201-8F25-4597-86F1EE0A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8723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28775"/>
            <a:ext cx="11012487" cy="4673600"/>
          </a:xfrm>
          <a:solidFill>
            <a:schemeClr val="bg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CA84-DC5F-4F54-86C4-3A3F71268220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76590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 baseline="0"/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F1A1-6766-441F-9F00-E93D521E50F3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698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256D-1A02-4FDD-AA38-4D8490006FD4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91388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3" hidden="1">
            <a:extLst>
              <a:ext uri="{FF2B5EF4-FFF2-40B4-BE49-F238E27FC236}">
                <a16:creationId xmlns:a16="http://schemas.microsoft.com/office/drawing/2014/main" id="{619D26E9-5B2E-9EAD-7ADF-91C2F6F5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0A4E1C7-F811-4F51-BDA9-17EBB9618420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4" name="Pladsholder til sidefod 4" hidden="1">
            <a:extLst>
              <a:ext uri="{FF2B5EF4-FFF2-40B4-BE49-F238E27FC236}">
                <a16:creationId xmlns:a16="http://schemas.microsoft.com/office/drawing/2014/main" id="{8A951072-2ED2-FF27-14A1-979FCDF1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Pladsholder til slidenummer 5" hidden="1">
            <a:extLst>
              <a:ext uri="{FF2B5EF4-FFF2-40B4-BE49-F238E27FC236}">
                <a16:creationId xmlns:a16="http://schemas.microsoft.com/office/drawing/2014/main" id="{E8D58753-B44C-E044-E735-98262605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6721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o bulletli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1008062"/>
          </a:xfrm>
        </p:spPr>
        <p:txBody>
          <a:bodyPr tIns="154800"/>
          <a:lstStyle>
            <a:lvl1pPr>
              <a:defRPr sz="6600" b="1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tilføj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2239315"/>
            <a:ext cx="5356800" cy="4063060"/>
          </a:xfrm>
        </p:spPr>
        <p:txBody>
          <a:bodyPr vert="horz" lIns="0" tIns="0" rIns="0" bIns="0" rtlCol="0">
            <a:noAutofit/>
          </a:bodyPr>
          <a:lstStyle>
            <a:lvl1pPr marL="363600" marR="0" indent="-363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b="0" i="0" baseline="0" dirty="0" smtClean="0">
                <a:solidFill>
                  <a:schemeClr val="tx1"/>
                </a:solidFill>
              </a:defRPr>
            </a:lvl4pPr>
            <a:lvl5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  <a:lvl6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6pPr>
            <a:lvl7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7pPr>
            <a:lvl8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8pPr>
            <a:lvl9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2</a:t>
            </a:r>
          </a:p>
          <a:p>
            <a:pPr lvl="2"/>
            <a:r>
              <a:rPr lang="da-DK" dirty="0"/>
              <a:t>3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D13A21B6-F7F5-D15B-402D-6C21868F87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6000" y="2239315"/>
            <a:ext cx="5356800" cy="4063061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 marL="1072800" indent="-352800">
              <a:lnSpc>
                <a:spcPct val="90000"/>
              </a:lnSpc>
              <a:defRPr lang="da-DK" b="0" i="0" baseline="0" dirty="0" smtClean="0"/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dirty="0" smtClean="0"/>
            </a:lvl4pPr>
            <a:lvl5pPr marL="1072800" indent="-352800">
              <a:lnSpc>
                <a:spcPct val="90000"/>
              </a:lnSpc>
              <a:defRPr lang="da-DK" dirty="0"/>
            </a:lvl5pPr>
            <a:lvl6pPr marL="1072800" indent="-352800">
              <a:lnSpc>
                <a:spcPct val="90000"/>
              </a:lnSpc>
              <a:defRPr/>
            </a:lvl6pPr>
            <a:lvl7pPr marL="1072800" indent="-352800">
              <a:lnSpc>
                <a:spcPct val="90000"/>
              </a:lnSpc>
              <a:defRPr/>
            </a:lvl7pPr>
            <a:lvl8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/>
            </a:lvl8pPr>
            <a:lvl9pPr marL="1072800" indent="-352800">
              <a:lnSpc>
                <a:spcPct val="90000"/>
              </a:lnSpc>
              <a:defRPr/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259-92F1-4C32-A312-C73CE2167131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79C41-6576-A494-B4DF-8A34076DB9A1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83658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934">
          <p15:clr>
            <a:srgbClr val="F26B43"/>
          </p15:clr>
        </p15:guide>
        <p15:guide id="2" pos="3746">
          <p15:clr>
            <a:srgbClr val="F26B43"/>
          </p15:clr>
        </p15:guide>
        <p15:guide id="3" orient="horz" pos="1410">
          <p15:clr>
            <a:srgbClr val="F26B43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én bullet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sz="32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da-DK" sz="3200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5082-3ECA-430B-8AFE-6C0254841555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6907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8">
            <a:extLst>
              <a:ext uri="{FF2B5EF4-FFF2-40B4-BE49-F238E27FC236}">
                <a16:creationId xmlns:a16="http://schemas.microsoft.com/office/drawing/2014/main" id="{3E866D85-79EE-184D-80E1-3ED545621736}"/>
              </a:ext>
            </a:extLst>
          </p:cNvPr>
          <p:cNvSpPr txBox="1"/>
          <p:nvPr userDrawn="1"/>
        </p:nvSpPr>
        <p:spPr>
          <a:xfrm>
            <a:off x="421280" y="612884"/>
            <a:ext cx="1167618" cy="871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a-DK" sz="15000" b="1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1B53F7DA-513D-4E4A-A901-E83A56F29A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E095D626-8544-1B49-AD85-894AF4011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5934971"/>
            <a:ext cx="11012400" cy="36740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500"/>
              </a:spcBef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Navn, kilde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2271-5E3D-4E06-BC0A-7C1022408CCC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4336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6056-13C4-B341-9D8B-68EA383036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27812"/>
            <a:ext cx="12192000" cy="955506"/>
          </a:xfrm>
          <a:noFill/>
        </p:spPr>
        <p:txBody>
          <a:bodyPr anchor="b" anchorCtr="0"/>
          <a:lstStyle>
            <a:lvl1pPr marL="0" indent="0" algn="ctr">
              <a:buFontTx/>
              <a:buNone/>
              <a:defRPr sz="6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FA67884-B97F-CB46-AABC-75F5273BB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59852"/>
            <a:ext cx="12192000" cy="955506"/>
          </a:xfrm>
          <a:noFill/>
        </p:spPr>
        <p:txBody>
          <a:bodyPr/>
          <a:lstStyle>
            <a:lvl1pPr marL="0" indent="0" algn="ctr">
              <a:buFontTx/>
              <a:buNone/>
              <a:defRPr sz="6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93FE-D5FA-4E0E-8FFF-8F10D57A1EC1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1241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DF7CB8-A29D-FD7D-E01C-9FA290029336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593043" y="992701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spcBef>
                <a:spcPts val="0"/>
              </a:spcBef>
              <a:buNone/>
              <a:defRPr sz="6000" b="1"/>
            </a:lvl1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99F43-7DCD-0386-4C37-C66F637D75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35309" y="992701"/>
            <a:ext cx="3590534" cy="11628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0FE321-409A-CB41-0D2F-3A239A66393D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6092802" y="91122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</a:lstStyle>
          <a:p>
            <a:pPr lvl="0"/>
            <a:r>
              <a:rPr lang="da-DK" dirty="0"/>
              <a:t>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5D9037-4808-3FB4-8291-164C228C83E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8265" y="911224"/>
            <a:ext cx="370582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F98610-1AA8-ED76-CB97-422A1761A3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72868" y="240982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C99C31-A019-EB05-99AD-9B5C4892C3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20656" y="2409825"/>
            <a:ext cx="3113087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112A83-1D6E-E31B-3869-56E056FE8E0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8200" y="2970213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5507CD6-BB87-26DA-1CB3-C86DBC2ACD1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35988" y="2970213"/>
            <a:ext cx="306546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EED4611-1BCD-13B0-4F45-DAEAB35290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58913" y="449897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5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3B6A4E6-E617-BAD1-0112-A96754231B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814435" y="4498975"/>
            <a:ext cx="293866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135649F-22C1-794A-F31C-7DC6EA04B2E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72225" y="513804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6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5999C3D-9DB2-8B28-1D0E-EDC2C950F6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20013" y="5138044"/>
            <a:ext cx="334327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76D0-1C54-4AA2-B3C6-9EDE760637A2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64ADEF-11A6-3C5E-1BA5-4CA81A2F71C9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tekst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669152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19F3-EBEC-4665-8131-8E409DE99ADE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6C2CA-F7BC-1643-99E7-A7AF34D16F06}"/>
              </a:ext>
            </a:extLst>
          </p:cNvPr>
          <p:cNvSpPr txBox="1"/>
          <p:nvPr userDrawn="1"/>
        </p:nvSpPr>
        <p:spPr>
          <a:xfrm>
            <a:off x="-1219200" y="-22273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92B83-0AC6-A343-9007-FC3430F06E87}"/>
              </a:ext>
            </a:extLst>
          </p:cNvPr>
          <p:cNvSpPr txBox="1"/>
          <p:nvPr userDrawn="1"/>
        </p:nvSpPr>
        <p:spPr>
          <a:xfrm>
            <a:off x="4531540" y="2322414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ACD76-9286-81DA-B95A-33C567818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3" y="620712"/>
            <a:ext cx="11012488" cy="86485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indsætte tekst...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79DDD350-47B3-3DAF-DDC1-39725F8B959E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1478044" y="1850705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D6F92D26-3C4A-BE86-A701-D767C111FE07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358802" y="241670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76900F8-7802-5F50-6A9A-E75ED0B3EC0B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2869616" y="3779962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46C4547-72A6-0EEC-A5AF-48DBCE377E13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7101336" y="416844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C0FCDE3-3080-15ED-F757-BF51628B67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8964" y="5623418"/>
            <a:ext cx="11012486" cy="678958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6pPr>
            <a:lvl7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7pPr>
            <a:lvl8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9pPr>
          </a:lstStyle>
          <a:p>
            <a:pPr lvl="0"/>
            <a:r>
              <a:rPr lang="da-DK" dirty="0"/>
              <a:t>...klik for at indsætte tekst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965C0B-FFD6-8BEB-537E-1AEDA679D666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tekst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068090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/>
              <a:t> Klik på ikonet, hvis du vil indsætte et billede</a:t>
            </a:r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Klik for at redigere titeltypografien i masteren</a:t>
            </a:r>
            <a:endParaRPr lang="en-GB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Klik for at tilføje titel</a:t>
            </a:r>
            <a:endParaRPr lang="en-GB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/>
              <a:t>Navn på oplægsholder, KU-enhed, sted og dato</a:t>
            </a:r>
            <a:endParaRPr lang="en-GB" dirty="0"/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1570F19F-11E9-F8A1-DCD4-0B2BD422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4D99FEB-2FC3-4FA6-9F36-280592A4EBA0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11" name="Pladsholder til sidefod 4" hidden="1">
            <a:extLst>
              <a:ext uri="{FF2B5EF4-FFF2-40B4-BE49-F238E27FC236}">
                <a16:creationId xmlns:a16="http://schemas.microsoft.com/office/drawing/2014/main" id="{B7D930ED-6F01-0E90-6740-D9E50AA5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Pladsholder til slidenummer 5" hidden="1">
            <a:extLst>
              <a:ext uri="{FF2B5EF4-FFF2-40B4-BE49-F238E27FC236}">
                <a16:creationId xmlns:a16="http://schemas.microsoft.com/office/drawing/2014/main" id="{ADD5A7A0-1930-6FDD-F270-B46368D3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le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9757" y="842657"/>
            <a:ext cx="11012486" cy="1141268"/>
          </a:xfrm>
        </p:spPr>
        <p:txBody>
          <a:bodyPr/>
          <a:lstStyle>
            <a:lvl1pPr>
              <a:lnSpc>
                <a:spcPct val="90000"/>
              </a:lnSpc>
              <a:defRPr sz="66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B9D2-A192-42E6-9020-F3EAB57A6114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402571">
            <a:off x="985914" y="2449156"/>
            <a:ext cx="4115489" cy="2817262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080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533356">
            <a:off x="5893725" y="2510306"/>
            <a:ext cx="5462634" cy="3596788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360000" tIns="1080000" rIns="36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F33A7-1D81-AB36-A3BB-FC35AF2B3579}"/>
              </a:ext>
            </a:extLst>
          </p:cNvPr>
          <p:cNvSpPr txBox="1"/>
          <p:nvPr userDrawn="1"/>
        </p:nvSpPr>
        <p:spPr>
          <a:xfrm>
            <a:off x="0" y="-310243"/>
            <a:ext cx="6825343" cy="310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3D2255-9E79-5D04-C4A9-288BF0CCD6B2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tx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1484417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9CB1-FD99-442F-B632-7502FA9A3C45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9757" y="2890520"/>
            <a:ext cx="3433685" cy="3403600"/>
          </a:xfrm>
          <a:solidFill>
            <a:schemeClr val="bg1">
              <a:lumMod val="6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52160" y="612233"/>
            <a:ext cx="5749290" cy="5681887"/>
          </a:xfrm>
          <a:solidFill>
            <a:schemeClr val="bg1">
              <a:lumMod val="7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0" tIns="1080000" rIns="54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43FCB96B-CD6D-B9F3-A688-74E5893485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55041" y="1961476"/>
            <a:ext cx="2336801" cy="2294929"/>
          </a:xfrm>
          <a:solidFill>
            <a:schemeClr val="bg1">
              <a:lumMod val="8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18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23C8CB-D006-2AF2-DF37-08254005F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3"/>
            <a:ext cx="4602877" cy="100806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</p:spTree>
    <p:extLst>
      <p:ext uri="{BB962C8B-B14F-4D97-AF65-F5344CB8AC3E}">
        <p14:creationId xmlns:p14="http://schemas.microsoft.com/office/powerpoint/2010/main" val="2233632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høj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20891566">
            <a:off x="1018941" y="1976793"/>
            <a:ext cx="3832754" cy="3749640"/>
          </a:xfrm>
          <a:solidFill>
            <a:schemeClr val="tx1">
              <a:lumMod val="65000"/>
            </a:schemeClr>
          </a:solidFill>
          <a:ln w="146050" cap="flat">
            <a:solidFill>
              <a:schemeClr val="tx1"/>
            </a:solidFill>
            <a:miter lim="800000"/>
          </a:ln>
        </p:spPr>
        <p:txBody>
          <a:bodyPr lIns="0" tIns="1224000" rIns="0" anchor="ctr" anchorCtr="1"/>
          <a:lstStyle>
            <a:lvl1pPr marL="0" indent="0" algn="ct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783580" y="2097067"/>
            <a:ext cx="5817869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tx1"/>
                </a:solidFill>
              </a:defRPr>
            </a:lvl1pPr>
            <a:lvl2pPr>
              <a:defRPr lang="da-DK" sz="3200" b="1" dirty="0" smtClean="0">
                <a:solidFill>
                  <a:schemeClr val="tx1"/>
                </a:solidFill>
              </a:defRPr>
            </a:lvl2pPr>
            <a:lvl3pPr>
              <a:defRPr lang="da-DK" sz="2400" b="1" dirty="0" smtClean="0">
                <a:solidFill>
                  <a:schemeClr val="tx1"/>
                </a:solidFill>
              </a:defRPr>
            </a:lvl3pPr>
            <a:lvl4pPr>
              <a:defRPr lang="da-DK" b="1" dirty="0" smtClean="0">
                <a:solidFill>
                  <a:schemeClr val="tx1"/>
                </a:solidFill>
              </a:defRPr>
            </a:lvl4pPr>
            <a:lvl5pPr>
              <a:defRPr lang="da-DK" b="1" dirty="0">
                <a:solidFill>
                  <a:schemeClr val="tx1"/>
                </a:solidFill>
              </a:defRPr>
            </a:lvl5pPr>
            <a:lvl6pPr>
              <a:defRPr b="1">
                <a:solidFill>
                  <a:schemeClr val="tx1"/>
                </a:solidFill>
              </a:defRPr>
            </a:lvl6pPr>
            <a:lvl7pPr>
              <a:defRPr b="1">
                <a:solidFill>
                  <a:schemeClr val="tx1"/>
                </a:solidFill>
              </a:defRPr>
            </a:lvl7pPr>
            <a:lvl8pPr>
              <a:defRPr b="1">
                <a:solidFill>
                  <a:schemeClr val="tx1"/>
                </a:solidFill>
              </a:defRPr>
            </a:lvl8pPr>
            <a:lvl9pPr>
              <a:defRPr b="1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6D48-5B3F-4C59-A9D8-68D0A39D6CD2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9474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vens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496878">
            <a:off x="6504534" y="1615672"/>
            <a:ext cx="4653097" cy="4640373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188000" rIns="0" anchor="ctr" anchorCtr="1"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CAA0-42C1-41A7-86CE-BA2D8D2C2EF0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4AE573B-1000-D841-B8B4-F92752389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9B691B69-65AA-9748-80BF-996C89344B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8963" y="2097067"/>
            <a:ext cx="5818682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bg1"/>
                </a:solidFill>
              </a:defRPr>
            </a:lvl1pPr>
            <a:lvl2pPr>
              <a:defRPr lang="da-DK" sz="3200" b="1" dirty="0" smtClean="0">
                <a:solidFill>
                  <a:schemeClr val="bg1"/>
                </a:solidFill>
              </a:defRPr>
            </a:lvl2pPr>
            <a:lvl3pPr>
              <a:defRPr lang="da-DK" sz="2400" b="1" dirty="0" smtClean="0">
                <a:solidFill>
                  <a:schemeClr val="bg1"/>
                </a:solidFill>
              </a:defRPr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1382379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756000"/>
            <a:ext cx="6822000" cy="1804492"/>
          </a:xfrm>
          <a:solidFill>
            <a:schemeClr val="accent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spcAft>
                <a:spcPts val="600"/>
              </a:spcAft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073E-A784-466B-98E2-8BDE3F08A73A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277BB-5254-1D84-EA0B-F5AF633F0933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772402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1" y="4962214"/>
            <a:ext cx="4173870" cy="1340161"/>
          </a:xfrm>
          <a:solidFill>
            <a:schemeClr val="accent4">
              <a:alpha val="99950"/>
            </a:schemeClr>
          </a:solidFill>
        </p:spPr>
        <p:txBody>
          <a:bodyPr wrap="square" lIns="252000" tIns="108000" rIns="252000" bIns="0" anchor="t" anchorCtr="0">
            <a:spAutoFit/>
          </a:bodyPr>
          <a:lstStyle>
            <a:lvl1pPr>
              <a:defRPr sz="40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92E9-ED6E-4E2D-9447-0E7DB3FDA12F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DB20F-CD30-3447-301A-903E5BC5BED1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885702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9450" y="4497883"/>
            <a:ext cx="6822000" cy="1804492"/>
          </a:xfrm>
          <a:solidFill>
            <a:schemeClr val="bg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C1D-A477-4C13-845F-4C5AC4DEDF20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5C28F-4EA0-040C-C6B4-A14FC010CCCE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134254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017402"/>
            <a:ext cx="11012487" cy="917513"/>
          </a:xfrm>
          <a:solidFill>
            <a:schemeClr val="accent2">
              <a:alpha val="99950"/>
            </a:schemeClr>
          </a:solidFill>
        </p:spPr>
        <p:txBody>
          <a:bodyPr wrap="square" lIns="180000" tIns="180000" rIns="180000" bIns="180000">
            <a:spAutoFit/>
          </a:bodyPr>
          <a:lstStyle>
            <a:lvl1pPr>
              <a:defRPr sz="36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22DB-13B5-430F-8C6F-F11F20BF0D18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B58AF7-9740-8AD8-0C21-42A01D828328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446158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4161995"/>
            <a:ext cx="11012487" cy="2140380"/>
          </a:xfrm>
          <a:solidFill>
            <a:schemeClr val="bg1">
              <a:alpha val="46000"/>
            </a:schemeClr>
          </a:solidFill>
        </p:spPr>
        <p:txBody>
          <a:bodyPr wrap="square" lIns="252000" tIns="108000" rIns="252000" bIns="0">
            <a:spAutoFit/>
          </a:bodyPr>
          <a:lstStyle>
            <a:lvl1pPr algn="ctr">
              <a:defRPr sz="66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EF25-ACCC-4F90-BF7A-77B4DDE7678A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727BB-AC18-C435-CD32-52483CA4B110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325523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gsmål &amp; kommentar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B2A5-1DCC-48EA-93B7-A2D65B200BE6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id="{C9382B17-B390-C8C0-F5F8-7665434C718C}"/>
              </a:ext>
            </a:extLst>
          </p:cNvPr>
          <p:cNvSpPr/>
          <p:nvPr userDrawn="1"/>
        </p:nvSpPr>
        <p:spPr>
          <a:xfrm>
            <a:off x="3642413" y="900524"/>
            <a:ext cx="4787900" cy="5558804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83000"/>
              </a:lnSpc>
            </a:pPr>
            <a:r>
              <a:rPr lang="da-DK" sz="59500" b="1" dirty="0">
                <a:solidFill>
                  <a:schemeClr val="tx1">
                    <a:alpha val="14559"/>
                  </a:schemeClr>
                </a:solidFill>
              </a:rPr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714F6-6F11-9826-9767-37567B1EC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9732" y="1628776"/>
            <a:ext cx="9461718" cy="3999626"/>
          </a:xfrm>
        </p:spPr>
        <p:txBody>
          <a:bodyPr anchor="ctr" anchorCtr="0"/>
          <a:lstStyle>
            <a:lvl1pPr>
              <a:lnSpc>
                <a:spcPct val="83000"/>
              </a:lnSpc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61DB2-11FB-99E1-B80B-1463133B9A24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tx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16789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 Klik på ikonet, hvis du vil indsætte et billede</a:t>
            </a:r>
            <a:endParaRPr lang="en-GB" dirty="0"/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Klik for at redigere titeltypografien i masteren</a:t>
            </a:r>
            <a:endParaRPr lang="en-GB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Klik for at tilføje titel</a:t>
            </a:r>
            <a:endParaRPr lang="en-GB" dirty="0"/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Klik for at tilføje undertitel</a:t>
            </a:r>
            <a:endParaRPr lang="en-GB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/>
              <a:t>Navn på oplægsholder, KU-enhed, sted og dato</a:t>
            </a:r>
            <a:endParaRPr lang="en-GB" dirty="0"/>
          </a:p>
        </p:txBody>
      </p:sp>
      <p:sp>
        <p:nvSpPr>
          <p:cNvPr id="13" name="Pladsholder til dato 3" hidden="1">
            <a:extLst>
              <a:ext uri="{FF2B5EF4-FFF2-40B4-BE49-F238E27FC236}">
                <a16:creationId xmlns:a16="http://schemas.microsoft.com/office/drawing/2014/main" id="{B280A661-856C-E622-1331-CDB60AB0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255E55A-4CBD-4745-9CAA-603B15E40F2A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14" name="Pladsholder til sidefod 4" hidden="1">
            <a:extLst>
              <a:ext uri="{FF2B5EF4-FFF2-40B4-BE49-F238E27FC236}">
                <a16:creationId xmlns:a16="http://schemas.microsoft.com/office/drawing/2014/main" id="{82F7776B-57AF-971B-A75B-223AFE26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Pladsholder til slidenummer 5" hidden="1">
            <a:extLst>
              <a:ext uri="{FF2B5EF4-FFF2-40B4-BE49-F238E27FC236}">
                <a16:creationId xmlns:a16="http://schemas.microsoft.com/office/drawing/2014/main" id="{EFF41101-1901-1836-D8DB-6C08E169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z="3000" dirty="0">
                <a:solidFill>
                  <a:schemeClr val="tx1"/>
                </a:solidFill>
              </a:rPr>
              <a:t>Brugerguide</a:t>
            </a:r>
            <a:r>
              <a:rPr lang="da-DK" baseline="0" dirty="0">
                <a:solidFill>
                  <a:schemeClr val="tx1"/>
                </a:solidFill>
              </a:rPr>
              <a:t> </a:t>
            </a:r>
            <a:r>
              <a:rPr lang="da-DK" sz="1800" baseline="0" dirty="0">
                <a:solidFill>
                  <a:schemeClr val="tx1"/>
                </a:solidFill>
              </a:rPr>
              <a:t>– </a:t>
            </a:r>
            <a:r>
              <a:rPr lang="da-DK" sz="1800" dirty="0">
                <a:solidFill>
                  <a:schemeClr val="tx1"/>
                </a:solidFill>
              </a:rPr>
              <a:t>Slet, før du færdiggør din</a:t>
            </a:r>
            <a:r>
              <a:rPr lang="da-DK" sz="1800" baseline="0" dirty="0">
                <a:solidFill>
                  <a:schemeClr val="tx1"/>
                </a:solidFill>
              </a:rPr>
              <a:t> </a:t>
            </a:r>
            <a:r>
              <a:rPr lang="da-DK" sz="1800" dirty="0">
                <a:solidFill>
                  <a:schemeClr val="tx1"/>
                </a:solidFill>
              </a:rPr>
              <a:t>præsentation</a:t>
            </a: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åbner PowerPoint på din KU-pc, åbner en skabelon i 16:9-format og med dansk KU-logo.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klikker på KU-fanen i værktøjslinjen, kan du via knappen ”Vælg Skabelon” vælge mellem skabeloner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 henholdsvis dansk og engelsk 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”fuld” eller ”lille” version (i den fulde version ser du et eksempel på hver diastype i venstrespalten)</a:t>
            </a:r>
          </a:p>
          <a:p>
            <a:pPr marL="88900" lvl="0" indent="-88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 en demopræsentation med indsat tekst på engelsk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 du bruger en ”fuld” version, skal du slette de dias, du ikke vil bruge.</a:t>
            </a: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Mac-brugere m.fl. kan hente PowerPoint-skabelonerne på</a:t>
            </a:r>
            <a:r>
              <a:rPr lang="da-DK" sz="800" baseline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www.designguide.ku.dk/skabeloner/powerpoint/</a:t>
            </a:r>
            <a:b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praesentationer/</a:t>
            </a:r>
            <a:endParaRPr lang="da-DK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2576655" y="4237555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topmenuen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 og Sidefod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 felterne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 på alle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eller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hvis det kun skal være på et enkelt dias/slide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 placeres i højre side af den grå topbjælke.</a:t>
            </a: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587375" y="5678667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940574"/>
            <a:ext cx="395416" cy="126627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2587038" y="2582327"/>
            <a:ext cx="162424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2576655" y="3571524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da-DK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16:9-format via dette link:</a:t>
            </a:r>
            <a:b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https://image.ku.dk/shared/aZwD18034DnM3TYEw9XagEF6kxI6MLkV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b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www.designguide.ku.dk/skabeloner/powerpoint/</a:t>
            </a:r>
            <a:b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2564067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da-DK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4231619" y="1844048"/>
            <a:ext cx="235367" cy="418987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4404080" y="1900198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4416414" y="2138150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2" name="Pladsholder til dato 3" hidden="1">
            <a:extLst>
              <a:ext uri="{FF2B5EF4-FFF2-40B4-BE49-F238E27FC236}">
                <a16:creationId xmlns:a16="http://schemas.microsoft.com/office/drawing/2014/main" id="{79C6BA40-0A49-7673-45A9-7C4D3541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A96AD4B-435A-4D0A-87A0-F4000646B7B6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23" name="Pladsholder til sidefod 4" hidden="1">
            <a:extLst>
              <a:ext uri="{FF2B5EF4-FFF2-40B4-BE49-F238E27FC236}">
                <a16:creationId xmlns:a16="http://schemas.microsoft.com/office/drawing/2014/main" id="{F4D4719E-1E3F-B75D-AF75-C575C79D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4" name="Pladsholder til slidenummer 5" hidden="1">
            <a:extLst>
              <a:ext uri="{FF2B5EF4-FFF2-40B4-BE49-F238E27FC236}">
                <a16:creationId xmlns:a16="http://schemas.microsoft.com/office/drawing/2014/main" id="{9434FDBC-E923-AFC0-E942-C9567245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54365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24-04-2025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/>
              <a:t>Klik for at tilføje 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en-GB"/>
              <a:t>Klik for at indsætte tekst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/>
              <a:t>Klik for at tilføje 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b="0" i="0" baseline="0" dirty="0" smtClean="0"/>
            </a:lvl4pPr>
          </a:lstStyle>
          <a:p>
            <a:pPr lvl="0"/>
            <a:r>
              <a:rPr lang="en-GB"/>
              <a:t>Klik for at indsætte tekst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6000" y="1628776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en-GB"/>
              <a:t>Klik for at indsætte tekst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4B7A-445E-4B32-AE33-AE6AFA618291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4651" y="1628775"/>
            <a:ext cx="5356800" cy="4672800"/>
          </a:xfrm>
          <a:solidFill>
            <a:schemeClr val="bg1">
              <a:lumMod val="75000"/>
            </a:schemeClr>
          </a:solidFill>
        </p:spPr>
        <p:txBody>
          <a:bodyPr lIns="360000" tIns="1080000" rIns="360000"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/>
              <a:t>Klik på ikonet, hvis du vil indsætte et billede 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GB"/>
              <a:t>Klik for at tilføje 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/>
              <a:t>Klik for at indsætte tekst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B346-6D22-4E2E-9D8A-0DE526CBF6C5}" type="datetime1">
              <a:rPr lang="en-GB" smtClean="0"/>
              <a:t>24/04/2025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8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4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Klik for at redigere i master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28775"/>
            <a:ext cx="11012487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Klik for at redigere i master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4</a:t>
            </a:r>
          </a:p>
          <a:p>
            <a:pPr lvl="4"/>
            <a:r>
              <a:rPr lang="en-GB"/>
              <a:t>5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AF5BBBEC-8DDA-37BC-3B1E-5DB781A5DDC2}"/>
              </a:ext>
            </a:extLst>
          </p:cNvPr>
          <p:cNvSpPr/>
          <p:nvPr userDrawn="1"/>
        </p:nvSpPr>
        <p:spPr>
          <a:xfrm>
            <a:off x="0" y="0"/>
            <a:ext cx="12192000" cy="33265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EEFEE">
                  <a:alpha val="92941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2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" y="96467"/>
            <a:ext cx="2346641" cy="15952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A056A0C-BA80-48B5-9C35-4A96F80DBB77}" type="datetime1">
              <a:rPr lang="en-GB" smtClean="0"/>
              <a:t>24/04/2025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9" r:id="rId2"/>
    <p:sldLayoutId id="2147483671" r:id="rId3"/>
    <p:sldLayoutId id="2147483701" r:id="rId4"/>
    <p:sldLayoutId id="2147483674" r:id="rId5"/>
    <p:sldLayoutId id="2147483670" r:id="rId6"/>
    <p:sldLayoutId id="2147483660" r:id="rId7"/>
    <p:sldLayoutId id="2147483662" r:id="rId8"/>
    <p:sldLayoutId id="2147483684" r:id="rId9"/>
    <p:sldLayoutId id="2147483685" r:id="rId10"/>
    <p:sldLayoutId id="2147483664" r:id="rId11"/>
    <p:sldLayoutId id="2147483665" r:id="rId12"/>
    <p:sldLayoutId id="2147483689" r:id="rId13"/>
    <p:sldLayoutId id="2147483702" r:id="rId14"/>
    <p:sldLayoutId id="2147483703" r:id="rId15"/>
    <p:sldLayoutId id="2147483694" r:id="rId16"/>
    <p:sldLayoutId id="2147483692" r:id="rId17"/>
    <p:sldLayoutId id="2147483691" r:id="rId18"/>
    <p:sldLayoutId id="2147483697" r:id="rId19"/>
    <p:sldLayoutId id="2147483704" r:id="rId20"/>
    <p:sldLayoutId id="2147483705" r:id="rId21"/>
    <p:sldLayoutId id="2147483695" r:id="rId22"/>
    <p:sldLayoutId id="2147483698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693" r:id="rId29"/>
    <p:sldLayoutId id="2147483688" r:id="rId3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i="0" kern="1200" spc="60" baseline="0">
          <a:solidFill>
            <a:schemeClr val="accent1"/>
          </a:solidFill>
          <a:latin typeface="+mj-lt"/>
          <a:ea typeface="Open Sans Extrabold" panose="020B0606030504020204" pitchFamily="34" charset="0"/>
          <a:cs typeface="Microsoft New Tai Lue" panose="020B0502040204020203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2pPr>
      <a:lvl3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3pPr>
      <a:lvl4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4pPr>
      <a:lvl5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5pPr>
      <a:lvl6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6pPr>
      <a:lvl7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7pPr>
      <a:lvl8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8pPr>
      <a:lvl9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4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28775"/>
            <a:ext cx="11012487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AF5BBBEC-8DDA-37BC-3B1E-5DB781A5DDC2}"/>
              </a:ext>
            </a:extLst>
          </p:cNvPr>
          <p:cNvSpPr/>
          <p:nvPr userDrawn="1"/>
        </p:nvSpPr>
        <p:spPr>
          <a:xfrm>
            <a:off x="0" y="0"/>
            <a:ext cx="12192000" cy="33265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EEFEE">
                  <a:alpha val="92941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2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" y="96467"/>
            <a:ext cx="2346641" cy="15952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A056A0C-BA80-48B5-9C35-4A96F80DBB77}" type="datetime1">
              <a:rPr lang="da-DK" smtClean="0"/>
              <a:t>24-04-2025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416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i="0" kern="1200" spc="60" baseline="0">
          <a:solidFill>
            <a:schemeClr val="accent1"/>
          </a:solidFill>
          <a:latin typeface="+mj-lt"/>
          <a:ea typeface="Open Sans Extrabold" panose="020B0606030504020204" pitchFamily="34" charset="0"/>
          <a:cs typeface="Microsoft New Tai Lue" panose="020B0502040204020203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2pPr>
      <a:lvl3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3pPr>
      <a:lvl4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4pPr>
      <a:lvl5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5pPr>
      <a:lvl6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6pPr>
      <a:lvl7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7pPr>
      <a:lvl8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8pPr>
      <a:lvl9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91">
          <p15:clr>
            <a:srgbClr val="F26B43"/>
          </p15:clr>
        </p15:guide>
        <p15:guide id="4" orient="horz" pos="935">
          <p15:clr>
            <a:srgbClr val="F26B43"/>
          </p15:clr>
        </p15:guide>
        <p15:guide id="5" pos="371">
          <p15:clr>
            <a:srgbClr val="F26B43"/>
          </p15:clr>
        </p15:guide>
        <p15:guide id="6" pos="7308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397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4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28775"/>
            <a:ext cx="11012487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AF5BBBEC-8DDA-37BC-3B1E-5DB781A5DDC2}"/>
              </a:ext>
            </a:extLst>
          </p:cNvPr>
          <p:cNvSpPr/>
          <p:nvPr userDrawn="1"/>
        </p:nvSpPr>
        <p:spPr>
          <a:xfrm>
            <a:off x="0" y="0"/>
            <a:ext cx="12192000" cy="33265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EEFEE">
                  <a:alpha val="92941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" y="96467"/>
            <a:ext cx="2346641" cy="15952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A056A0C-BA80-48B5-9C35-4A96F80DBB77}" type="datetime1">
              <a:rPr lang="da-DK" smtClean="0"/>
              <a:t>24-04-2025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i="0" kern="1200" spc="60" baseline="0">
          <a:solidFill>
            <a:schemeClr val="accent1"/>
          </a:solidFill>
          <a:latin typeface="+mj-lt"/>
          <a:ea typeface="Open Sans Extrabold" panose="020B0606030504020204" pitchFamily="34" charset="0"/>
          <a:cs typeface="Microsoft New Tai Lue" panose="020B0502040204020203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2pPr>
      <a:lvl3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3pPr>
      <a:lvl4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4pPr>
      <a:lvl5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5pPr>
      <a:lvl6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6pPr>
      <a:lvl7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7pPr>
      <a:lvl8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8pPr>
      <a:lvl9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Lige forbindelse 77">
            <a:extLst>
              <a:ext uri="{FF2B5EF4-FFF2-40B4-BE49-F238E27FC236}">
                <a16:creationId xmlns:a16="http://schemas.microsoft.com/office/drawing/2014/main" id="{FABBBC90-3E6D-49A4-4206-4755DE0C26C0}"/>
              </a:ext>
            </a:extLst>
          </p:cNvPr>
          <p:cNvCxnSpPr>
            <a:cxnSpLocks/>
          </p:cNvCxnSpPr>
          <p:nvPr/>
        </p:nvCxnSpPr>
        <p:spPr>
          <a:xfrm flipH="1">
            <a:off x="6064851" y="687184"/>
            <a:ext cx="13336" cy="7314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Lige forbindelse 76">
            <a:extLst>
              <a:ext uri="{FF2B5EF4-FFF2-40B4-BE49-F238E27FC236}">
                <a16:creationId xmlns:a16="http://schemas.microsoft.com/office/drawing/2014/main" id="{00C94593-74AA-5FAC-1BE4-7550A184E0E5}"/>
              </a:ext>
            </a:extLst>
          </p:cNvPr>
          <p:cNvCxnSpPr>
            <a:cxnSpLocks/>
            <a:endCxn id="83" idx="0"/>
          </p:cNvCxnSpPr>
          <p:nvPr/>
        </p:nvCxnSpPr>
        <p:spPr>
          <a:xfrm flipH="1">
            <a:off x="2345821" y="1418601"/>
            <a:ext cx="22793" cy="50847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Lige forbindelse 75">
            <a:extLst>
              <a:ext uri="{FF2B5EF4-FFF2-40B4-BE49-F238E27FC236}">
                <a16:creationId xmlns:a16="http://schemas.microsoft.com/office/drawing/2014/main" id="{5E8375FD-8B7F-D3ED-0EEA-C9D63E6E3B53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4837032" y="1418601"/>
            <a:ext cx="2741" cy="50833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Lige forbindelse 69">
            <a:extLst>
              <a:ext uri="{FF2B5EF4-FFF2-40B4-BE49-F238E27FC236}">
                <a16:creationId xmlns:a16="http://schemas.microsoft.com/office/drawing/2014/main" id="{02653EA8-7407-F73C-6312-017257928BFE}"/>
              </a:ext>
            </a:extLst>
          </p:cNvPr>
          <p:cNvCxnSpPr>
            <a:cxnSpLocks/>
            <a:endCxn id="95" idx="0"/>
          </p:cNvCxnSpPr>
          <p:nvPr/>
        </p:nvCxnSpPr>
        <p:spPr>
          <a:xfrm>
            <a:off x="9826022" y="1418601"/>
            <a:ext cx="20167" cy="50819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Lige forbindelse 66">
            <a:extLst>
              <a:ext uri="{FF2B5EF4-FFF2-40B4-BE49-F238E27FC236}">
                <a16:creationId xmlns:a16="http://schemas.microsoft.com/office/drawing/2014/main" id="{46A16036-91C5-99F8-035D-7F2299EDFD0D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7337747" y="1418601"/>
            <a:ext cx="14490" cy="50833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Kombinationstegning: figur 40">
            <a:extLst>
              <a:ext uri="{FF2B5EF4-FFF2-40B4-BE49-F238E27FC236}">
                <a16:creationId xmlns:a16="http://schemas.microsoft.com/office/drawing/2014/main" id="{AEC1BA69-67E0-494C-8BA8-DEFDA47CE385}"/>
              </a:ext>
            </a:extLst>
          </p:cNvPr>
          <p:cNvSpPr/>
          <p:nvPr/>
        </p:nvSpPr>
        <p:spPr>
          <a:xfrm>
            <a:off x="1231183" y="1521148"/>
            <a:ext cx="2247085" cy="903909"/>
          </a:xfrm>
          <a:custGeom>
            <a:avLst/>
            <a:gdLst>
              <a:gd name="connsiteX0" fmla="*/ 0 w 1537131"/>
              <a:gd name="connsiteY0" fmla="*/ 0 h 795858"/>
              <a:gd name="connsiteX1" fmla="*/ 1537131 w 1537131"/>
              <a:gd name="connsiteY1" fmla="*/ 0 h 795858"/>
              <a:gd name="connsiteX2" fmla="*/ 1537131 w 1537131"/>
              <a:gd name="connsiteY2" fmla="*/ 795858 h 795858"/>
              <a:gd name="connsiteX3" fmla="*/ 0 w 1537131"/>
              <a:gd name="connsiteY3" fmla="*/ 795858 h 795858"/>
              <a:gd name="connsiteX4" fmla="*/ 0 w 1537131"/>
              <a:gd name="connsiteY4" fmla="*/ 0 h 79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131" h="795858">
                <a:moveTo>
                  <a:pt x="0" y="0"/>
                </a:moveTo>
                <a:lnTo>
                  <a:pt x="1537131" y="0"/>
                </a:lnTo>
                <a:lnTo>
                  <a:pt x="1537131" y="795858"/>
                </a:lnTo>
                <a:lnTo>
                  <a:pt x="0" y="7958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1200" b="1" dirty="0"/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48A73FCD-59A4-3EB7-BFA5-074A54768D1C}"/>
              </a:ext>
            </a:extLst>
          </p:cNvPr>
          <p:cNvSpPr txBox="1"/>
          <p:nvPr/>
        </p:nvSpPr>
        <p:spPr>
          <a:xfrm>
            <a:off x="1350233" y="1632247"/>
            <a:ext cx="1991171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da-DK" sz="1100" b="1" dirty="0">
                <a:solidFill>
                  <a:schemeClr val="bg1"/>
                </a:solidFill>
              </a:rPr>
              <a:t>Policy, Fora &amp; Internationalt Samarbejde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C2E64367-BCC8-C026-A741-E693B1072A85}"/>
              </a:ext>
            </a:extLst>
          </p:cNvPr>
          <p:cNvSpPr txBox="1"/>
          <p:nvPr/>
        </p:nvSpPr>
        <p:spPr>
          <a:xfrm>
            <a:off x="1433043" y="2027697"/>
            <a:ext cx="1848540" cy="3254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lvl="0" indent="0" algn="ctr" defTabSz="355600"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dirty="0">
                <a:solidFill>
                  <a:schemeClr val="bg1"/>
                </a:solidFill>
              </a:rPr>
              <a:t>Kontorchef</a:t>
            </a:r>
            <a:endParaRPr lang="da-DK" sz="900" kern="1200" dirty="0">
              <a:solidFill>
                <a:schemeClr val="bg1"/>
              </a:solidFill>
            </a:endParaRPr>
          </a:p>
          <a:p>
            <a:pPr marL="0" lvl="0" indent="0" algn="ctr" defTabSz="355600"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kern="1200" dirty="0">
                <a:solidFill>
                  <a:schemeClr val="bg1"/>
                </a:solidFill>
              </a:rPr>
              <a:t>Jette Nielsen</a:t>
            </a:r>
          </a:p>
        </p:txBody>
      </p:sp>
      <p:sp>
        <p:nvSpPr>
          <p:cNvPr id="44" name="Kombinationstegning: figur 43">
            <a:extLst>
              <a:ext uri="{FF2B5EF4-FFF2-40B4-BE49-F238E27FC236}">
                <a16:creationId xmlns:a16="http://schemas.microsoft.com/office/drawing/2014/main" id="{F05F6D91-1BC7-CE2E-4D91-015C624C31E3}"/>
              </a:ext>
            </a:extLst>
          </p:cNvPr>
          <p:cNvSpPr/>
          <p:nvPr/>
        </p:nvSpPr>
        <p:spPr>
          <a:xfrm>
            <a:off x="4957245" y="412867"/>
            <a:ext cx="2247085" cy="903909"/>
          </a:xfrm>
          <a:custGeom>
            <a:avLst/>
            <a:gdLst>
              <a:gd name="connsiteX0" fmla="*/ 0 w 1537131"/>
              <a:gd name="connsiteY0" fmla="*/ 0 h 795858"/>
              <a:gd name="connsiteX1" fmla="*/ 1537131 w 1537131"/>
              <a:gd name="connsiteY1" fmla="*/ 0 h 795858"/>
              <a:gd name="connsiteX2" fmla="*/ 1537131 w 1537131"/>
              <a:gd name="connsiteY2" fmla="*/ 795858 h 795858"/>
              <a:gd name="connsiteX3" fmla="*/ 0 w 1537131"/>
              <a:gd name="connsiteY3" fmla="*/ 795858 h 795858"/>
              <a:gd name="connsiteX4" fmla="*/ 0 w 1537131"/>
              <a:gd name="connsiteY4" fmla="*/ 0 h 79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131" h="795858">
                <a:moveTo>
                  <a:pt x="0" y="0"/>
                </a:moveTo>
                <a:lnTo>
                  <a:pt x="1537131" y="0"/>
                </a:lnTo>
                <a:lnTo>
                  <a:pt x="1537131" y="795858"/>
                </a:lnTo>
                <a:lnTo>
                  <a:pt x="0" y="7958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1200" b="1" dirty="0"/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F9451995-2787-65E4-A82F-8DC41122C01E}"/>
              </a:ext>
            </a:extLst>
          </p:cNvPr>
          <p:cNvSpPr txBox="1"/>
          <p:nvPr/>
        </p:nvSpPr>
        <p:spPr>
          <a:xfrm>
            <a:off x="5100412" y="645536"/>
            <a:ext cx="1991171" cy="1692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da-DK" sz="1100" b="1" dirty="0">
                <a:solidFill>
                  <a:schemeClr val="bg1"/>
                </a:solidFill>
              </a:rPr>
              <a:t>Rektoratets stab</a:t>
            </a:r>
          </a:p>
        </p:txBody>
      </p:sp>
      <p:sp>
        <p:nvSpPr>
          <p:cNvPr id="46" name="Tekstfelt 45">
            <a:extLst>
              <a:ext uri="{FF2B5EF4-FFF2-40B4-BE49-F238E27FC236}">
                <a16:creationId xmlns:a16="http://schemas.microsoft.com/office/drawing/2014/main" id="{92A1C894-7A81-74A2-C704-D37CE98E157D}"/>
              </a:ext>
            </a:extLst>
          </p:cNvPr>
          <p:cNvSpPr txBox="1"/>
          <p:nvPr/>
        </p:nvSpPr>
        <p:spPr>
          <a:xfrm>
            <a:off x="5159105" y="919416"/>
            <a:ext cx="1848540" cy="3254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lvl="0" indent="0" algn="ctr" defTabSz="355600"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dirty="0">
                <a:solidFill>
                  <a:schemeClr val="bg1"/>
                </a:solidFill>
              </a:rPr>
              <a:t>Vicedirektør</a:t>
            </a:r>
            <a:endParaRPr lang="da-DK" sz="900" kern="1200" dirty="0">
              <a:solidFill>
                <a:schemeClr val="bg1"/>
              </a:solidFill>
            </a:endParaRPr>
          </a:p>
          <a:p>
            <a:pPr marL="0" lvl="0" indent="0" algn="ctr" defTabSz="355600"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kern="1200" dirty="0">
                <a:solidFill>
                  <a:schemeClr val="bg1"/>
                </a:solidFill>
              </a:rPr>
              <a:t>Vibeke Raaschou-Nielsen</a:t>
            </a:r>
          </a:p>
        </p:txBody>
      </p:sp>
      <p:sp>
        <p:nvSpPr>
          <p:cNvPr id="47" name="Kombinationstegning: figur 46">
            <a:extLst>
              <a:ext uri="{FF2B5EF4-FFF2-40B4-BE49-F238E27FC236}">
                <a16:creationId xmlns:a16="http://schemas.microsoft.com/office/drawing/2014/main" id="{96E1D72B-016A-728C-2311-E3C25482462D}"/>
              </a:ext>
            </a:extLst>
          </p:cNvPr>
          <p:cNvSpPr/>
          <p:nvPr/>
        </p:nvSpPr>
        <p:spPr>
          <a:xfrm>
            <a:off x="3720718" y="1518846"/>
            <a:ext cx="2247085" cy="903909"/>
          </a:xfrm>
          <a:custGeom>
            <a:avLst/>
            <a:gdLst>
              <a:gd name="connsiteX0" fmla="*/ 0 w 1537131"/>
              <a:gd name="connsiteY0" fmla="*/ 0 h 795858"/>
              <a:gd name="connsiteX1" fmla="*/ 1537131 w 1537131"/>
              <a:gd name="connsiteY1" fmla="*/ 0 h 795858"/>
              <a:gd name="connsiteX2" fmla="*/ 1537131 w 1537131"/>
              <a:gd name="connsiteY2" fmla="*/ 795858 h 795858"/>
              <a:gd name="connsiteX3" fmla="*/ 0 w 1537131"/>
              <a:gd name="connsiteY3" fmla="*/ 795858 h 795858"/>
              <a:gd name="connsiteX4" fmla="*/ 0 w 1537131"/>
              <a:gd name="connsiteY4" fmla="*/ 0 h 79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131" h="795858">
                <a:moveTo>
                  <a:pt x="0" y="0"/>
                </a:moveTo>
                <a:lnTo>
                  <a:pt x="1537131" y="0"/>
                </a:lnTo>
                <a:lnTo>
                  <a:pt x="1537131" y="795858"/>
                </a:lnTo>
                <a:lnTo>
                  <a:pt x="0" y="7958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1200" b="1" dirty="0"/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3DB50DF9-5550-CA74-FAF6-94396B4EF70F}"/>
              </a:ext>
            </a:extLst>
          </p:cNvPr>
          <p:cNvSpPr txBox="1"/>
          <p:nvPr/>
        </p:nvSpPr>
        <p:spPr>
          <a:xfrm>
            <a:off x="3848674" y="1687482"/>
            <a:ext cx="1991171" cy="1692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da-DK" sz="1100" b="1" dirty="0">
                <a:solidFill>
                  <a:schemeClr val="bg1"/>
                </a:solidFill>
              </a:rPr>
              <a:t>Jura &amp; Forkontor</a:t>
            </a:r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48693C3F-6FC2-6447-2126-4FC479FC2BA2}"/>
              </a:ext>
            </a:extLst>
          </p:cNvPr>
          <p:cNvSpPr txBox="1"/>
          <p:nvPr/>
        </p:nvSpPr>
        <p:spPr>
          <a:xfrm>
            <a:off x="3922578" y="2025395"/>
            <a:ext cx="1848540" cy="3254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lvl="0" indent="0" algn="ctr" defTabSz="355600"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dirty="0">
                <a:solidFill>
                  <a:schemeClr val="bg1"/>
                </a:solidFill>
              </a:rPr>
              <a:t>Kontorchef</a:t>
            </a:r>
            <a:endParaRPr lang="da-DK" sz="900" kern="1200" dirty="0">
              <a:solidFill>
                <a:schemeClr val="bg1"/>
              </a:solidFill>
            </a:endParaRPr>
          </a:p>
          <a:p>
            <a:pPr marL="0" lvl="0" indent="0" algn="ctr" defTabSz="355600"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kern="1200" dirty="0">
                <a:solidFill>
                  <a:schemeClr val="bg1"/>
                </a:solidFill>
              </a:rPr>
              <a:t>Lise Wied Kirkegaard</a:t>
            </a:r>
          </a:p>
        </p:txBody>
      </p:sp>
      <p:sp>
        <p:nvSpPr>
          <p:cNvPr id="50" name="Kombinationstegning: figur 49">
            <a:extLst>
              <a:ext uri="{FF2B5EF4-FFF2-40B4-BE49-F238E27FC236}">
                <a16:creationId xmlns:a16="http://schemas.microsoft.com/office/drawing/2014/main" id="{5C49559F-2294-99D3-1EDB-6144674222A3}"/>
              </a:ext>
            </a:extLst>
          </p:cNvPr>
          <p:cNvSpPr/>
          <p:nvPr/>
        </p:nvSpPr>
        <p:spPr>
          <a:xfrm>
            <a:off x="6209717" y="1520835"/>
            <a:ext cx="2247085" cy="903909"/>
          </a:xfrm>
          <a:custGeom>
            <a:avLst/>
            <a:gdLst>
              <a:gd name="connsiteX0" fmla="*/ 0 w 1537131"/>
              <a:gd name="connsiteY0" fmla="*/ 0 h 795858"/>
              <a:gd name="connsiteX1" fmla="*/ 1537131 w 1537131"/>
              <a:gd name="connsiteY1" fmla="*/ 0 h 795858"/>
              <a:gd name="connsiteX2" fmla="*/ 1537131 w 1537131"/>
              <a:gd name="connsiteY2" fmla="*/ 795858 h 795858"/>
              <a:gd name="connsiteX3" fmla="*/ 0 w 1537131"/>
              <a:gd name="connsiteY3" fmla="*/ 795858 h 795858"/>
              <a:gd name="connsiteX4" fmla="*/ 0 w 1537131"/>
              <a:gd name="connsiteY4" fmla="*/ 0 h 79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131" h="795858">
                <a:moveTo>
                  <a:pt x="0" y="0"/>
                </a:moveTo>
                <a:lnTo>
                  <a:pt x="1537131" y="0"/>
                </a:lnTo>
                <a:lnTo>
                  <a:pt x="1537131" y="795858"/>
                </a:lnTo>
                <a:lnTo>
                  <a:pt x="0" y="7958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1200" b="1" dirty="0"/>
          </a:p>
        </p:txBody>
      </p:sp>
      <p:sp>
        <p:nvSpPr>
          <p:cNvPr id="51" name="Tekstfelt 50">
            <a:extLst>
              <a:ext uri="{FF2B5EF4-FFF2-40B4-BE49-F238E27FC236}">
                <a16:creationId xmlns:a16="http://schemas.microsoft.com/office/drawing/2014/main" id="{6FAD14E6-B093-3437-6F79-7EEF36AE2508}"/>
              </a:ext>
            </a:extLst>
          </p:cNvPr>
          <p:cNvSpPr txBox="1"/>
          <p:nvPr/>
        </p:nvSpPr>
        <p:spPr>
          <a:xfrm>
            <a:off x="6337673" y="1689471"/>
            <a:ext cx="1991171" cy="1692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da-DK" sz="1100" b="1" dirty="0">
                <a:solidFill>
                  <a:schemeClr val="bg1"/>
                </a:solidFill>
              </a:rPr>
              <a:t>Analyse &amp; BI</a:t>
            </a:r>
          </a:p>
        </p:txBody>
      </p:sp>
      <p:sp>
        <p:nvSpPr>
          <p:cNvPr id="52" name="Tekstfelt 51">
            <a:extLst>
              <a:ext uri="{FF2B5EF4-FFF2-40B4-BE49-F238E27FC236}">
                <a16:creationId xmlns:a16="http://schemas.microsoft.com/office/drawing/2014/main" id="{2516F505-AB84-5C75-2379-3E7DE381A304}"/>
              </a:ext>
            </a:extLst>
          </p:cNvPr>
          <p:cNvSpPr txBox="1"/>
          <p:nvPr/>
        </p:nvSpPr>
        <p:spPr>
          <a:xfrm>
            <a:off x="6411577" y="2027384"/>
            <a:ext cx="1848540" cy="3254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lvl="0" indent="0" algn="ctr" defTabSz="355600"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dirty="0">
                <a:solidFill>
                  <a:schemeClr val="bg1"/>
                </a:solidFill>
              </a:rPr>
              <a:t>Kontorchef</a:t>
            </a:r>
            <a:endParaRPr lang="da-DK" sz="900" kern="1200" dirty="0">
              <a:solidFill>
                <a:schemeClr val="bg1"/>
              </a:solidFill>
            </a:endParaRPr>
          </a:p>
          <a:p>
            <a:pPr marL="0" lvl="0" indent="0" algn="ctr" defTabSz="355600"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kern="1200" dirty="0">
                <a:solidFill>
                  <a:schemeClr val="bg1"/>
                </a:solidFill>
              </a:rPr>
              <a:t>Anders Bruun Jonassen</a:t>
            </a:r>
          </a:p>
        </p:txBody>
      </p:sp>
      <p:sp>
        <p:nvSpPr>
          <p:cNvPr id="53" name="Kombinationstegning: figur 52">
            <a:extLst>
              <a:ext uri="{FF2B5EF4-FFF2-40B4-BE49-F238E27FC236}">
                <a16:creationId xmlns:a16="http://schemas.microsoft.com/office/drawing/2014/main" id="{0EAAC68E-2F89-87EC-4CF8-168CFD7B38E5}"/>
              </a:ext>
            </a:extLst>
          </p:cNvPr>
          <p:cNvSpPr/>
          <p:nvPr/>
        </p:nvSpPr>
        <p:spPr>
          <a:xfrm>
            <a:off x="6208993" y="4150198"/>
            <a:ext cx="2247085" cy="790428"/>
          </a:xfrm>
          <a:custGeom>
            <a:avLst/>
            <a:gdLst>
              <a:gd name="connsiteX0" fmla="*/ 0 w 1537131"/>
              <a:gd name="connsiteY0" fmla="*/ 0 h 795858"/>
              <a:gd name="connsiteX1" fmla="*/ 1537131 w 1537131"/>
              <a:gd name="connsiteY1" fmla="*/ 0 h 795858"/>
              <a:gd name="connsiteX2" fmla="*/ 1537131 w 1537131"/>
              <a:gd name="connsiteY2" fmla="*/ 795858 h 795858"/>
              <a:gd name="connsiteX3" fmla="*/ 0 w 1537131"/>
              <a:gd name="connsiteY3" fmla="*/ 795858 h 795858"/>
              <a:gd name="connsiteX4" fmla="*/ 0 w 1537131"/>
              <a:gd name="connsiteY4" fmla="*/ 0 h 79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131" h="795858">
                <a:moveTo>
                  <a:pt x="0" y="0"/>
                </a:moveTo>
                <a:lnTo>
                  <a:pt x="1537131" y="0"/>
                </a:lnTo>
                <a:lnTo>
                  <a:pt x="1537131" y="795858"/>
                </a:lnTo>
                <a:lnTo>
                  <a:pt x="0" y="7958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1200" b="1" dirty="0"/>
          </a:p>
        </p:txBody>
      </p:sp>
      <p:sp>
        <p:nvSpPr>
          <p:cNvPr id="54" name="Tekstfelt 53">
            <a:extLst>
              <a:ext uri="{FF2B5EF4-FFF2-40B4-BE49-F238E27FC236}">
                <a16:creationId xmlns:a16="http://schemas.microsoft.com/office/drawing/2014/main" id="{A8A66F83-B47C-C72A-DDFA-1A930CD0B890}"/>
              </a:ext>
            </a:extLst>
          </p:cNvPr>
          <p:cNvSpPr txBox="1"/>
          <p:nvPr/>
        </p:nvSpPr>
        <p:spPr>
          <a:xfrm>
            <a:off x="6342405" y="4294938"/>
            <a:ext cx="1991171" cy="1692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da-DK" sz="1100" b="1" dirty="0">
                <a:solidFill>
                  <a:schemeClr val="bg1"/>
                </a:solidFill>
              </a:rPr>
              <a:t>Business Intelligence</a:t>
            </a:r>
          </a:p>
        </p:txBody>
      </p:sp>
      <p:sp>
        <p:nvSpPr>
          <p:cNvPr id="55" name="Tekstfelt 54">
            <a:extLst>
              <a:ext uri="{FF2B5EF4-FFF2-40B4-BE49-F238E27FC236}">
                <a16:creationId xmlns:a16="http://schemas.microsoft.com/office/drawing/2014/main" id="{2124200B-1620-D8E1-F799-01ECC5FFC3B4}"/>
              </a:ext>
            </a:extLst>
          </p:cNvPr>
          <p:cNvSpPr txBox="1"/>
          <p:nvPr/>
        </p:nvSpPr>
        <p:spPr>
          <a:xfrm>
            <a:off x="6404312" y="4510516"/>
            <a:ext cx="1848540" cy="3254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lvl="0" indent="0" algn="ctr" defTabSz="355600"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dirty="0">
                <a:solidFill>
                  <a:schemeClr val="bg1"/>
                </a:solidFill>
              </a:rPr>
              <a:t>Chef</a:t>
            </a:r>
            <a:endParaRPr lang="da-DK" sz="900" kern="1200" dirty="0">
              <a:solidFill>
                <a:schemeClr val="bg1"/>
              </a:solidFill>
            </a:endParaRPr>
          </a:p>
          <a:p>
            <a:pPr marL="0" lvl="0" indent="0" algn="ctr" defTabSz="355600"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dirty="0">
                <a:solidFill>
                  <a:schemeClr val="bg1"/>
                </a:solidFill>
              </a:rPr>
              <a:t>Julie Fridh</a:t>
            </a:r>
            <a:endParaRPr lang="da-DK" sz="900" kern="1200" dirty="0">
              <a:solidFill>
                <a:schemeClr val="bg1"/>
              </a:solidFill>
            </a:endParaRPr>
          </a:p>
        </p:txBody>
      </p:sp>
      <p:sp>
        <p:nvSpPr>
          <p:cNvPr id="62" name="Kombinationstegning: figur 61">
            <a:extLst>
              <a:ext uri="{FF2B5EF4-FFF2-40B4-BE49-F238E27FC236}">
                <a16:creationId xmlns:a16="http://schemas.microsoft.com/office/drawing/2014/main" id="{02296097-B92D-C7D2-4C1F-52DCC72939BA}"/>
              </a:ext>
            </a:extLst>
          </p:cNvPr>
          <p:cNvSpPr/>
          <p:nvPr/>
        </p:nvSpPr>
        <p:spPr>
          <a:xfrm>
            <a:off x="8698716" y="1516544"/>
            <a:ext cx="2247085" cy="903909"/>
          </a:xfrm>
          <a:custGeom>
            <a:avLst/>
            <a:gdLst>
              <a:gd name="connsiteX0" fmla="*/ 0 w 1537131"/>
              <a:gd name="connsiteY0" fmla="*/ 0 h 795858"/>
              <a:gd name="connsiteX1" fmla="*/ 1537131 w 1537131"/>
              <a:gd name="connsiteY1" fmla="*/ 0 h 795858"/>
              <a:gd name="connsiteX2" fmla="*/ 1537131 w 1537131"/>
              <a:gd name="connsiteY2" fmla="*/ 795858 h 795858"/>
              <a:gd name="connsiteX3" fmla="*/ 0 w 1537131"/>
              <a:gd name="connsiteY3" fmla="*/ 795858 h 795858"/>
              <a:gd name="connsiteX4" fmla="*/ 0 w 1537131"/>
              <a:gd name="connsiteY4" fmla="*/ 0 h 79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7131" h="795858">
                <a:moveTo>
                  <a:pt x="0" y="0"/>
                </a:moveTo>
                <a:lnTo>
                  <a:pt x="1537131" y="0"/>
                </a:lnTo>
                <a:lnTo>
                  <a:pt x="1537131" y="795858"/>
                </a:lnTo>
                <a:lnTo>
                  <a:pt x="0" y="7958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1200" b="1" dirty="0"/>
          </a:p>
        </p:txBody>
      </p:sp>
      <p:sp>
        <p:nvSpPr>
          <p:cNvPr id="63" name="Tekstfelt 62">
            <a:extLst>
              <a:ext uri="{FF2B5EF4-FFF2-40B4-BE49-F238E27FC236}">
                <a16:creationId xmlns:a16="http://schemas.microsoft.com/office/drawing/2014/main" id="{F3A8B47D-6169-6C96-825A-66853170902E}"/>
              </a:ext>
            </a:extLst>
          </p:cNvPr>
          <p:cNvSpPr txBox="1"/>
          <p:nvPr/>
        </p:nvSpPr>
        <p:spPr>
          <a:xfrm>
            <a:off x="8826672" y="1685180"/>
            <a:ext cx="1991171" cy="1692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da-DK" sz="1100" b="1" dirty="0">
                <a:solidFill>
                  <a:schemeClr val="bg1"/>
                </a:solidFill>
              </a:rPr>
              <a:t>Strategi, Udvikling &amp; Styring</a:t>
            </a:r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D72D8C14-5454-BEC6-37FA-2802301FD649}"/>
              </a:ext>
            </a:extLst>
          </p:cNvPr>
          <p:cNvSpPr txBox="1"/>
          <p:nvPr/>
        </p:nvSpPr>
        <p:spPr>
          <a:xfrm>
            <a:off x="8900576" y="2023093"/>
            <a:ext cx="1848540" cy="3254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lvl="0" indent="0" algn="ctr" defTabSz="355600"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dirty="0">
                <a:solidFill>
                  <a:schemeClr val="bg1"/>
                </a:solidFill>
              </a:rPr>
              <a:t>Kontorchef</a:t>
            </a:r>
            <a:endParaRPr lang="da-DK" sz="900" kern="1200" dirty="0">
              <a:solidFill>
                <a:schemeClr val="bg1"/>
              </a:solidFill>
            </a:endParaRPr>
          </a:p>
          <a:p>
            <a:pPr marL="0" lvl="0" indent="0" algn="ctr" defTabSz="355600">
              <a:spcBef>
                <a:spcPct val="0"/>
              </a:spcBef>
              <a:spcAft>
                <a:spcPct val="35000"/>
              </a:spcAft>
              <a:buNone/>
            </a:pPr>
            <a:r>
              <a:rPr lang="da-DK" sz="900" kern="1200" dirty="0">
                <a:solidFill>
                  <a:schemeClr val="bg1"/>
                </a:solidFill>
              </a:rPr>
              <a:t>Helle Bech Madsen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1937BDE5-2928-9EE8-8E48-92318F7E0ED9}"/>
              </a:ext>
            </a:extLst>
          </p:cNvPr>
          <p:cNvSpPr/>
          <p:nvPr/>
        </p:nvSpPr>
        <p:spPr>
          <a:xfrm>
            <a:off x="1250432" y="2570004"/>
            <a:ext cx="2216531" cy="28769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GB" sz="2400" dirty="0" err="1">
              <a:solidFill>
                <a:schemeClr val="bg1"/>
              </a:solidFill>
            </a:endParaRPr>
          </a:p>
        </p:txBody>
      </p:sp>
      <p:sp>
        <p:nvSpPr>
          <p:cNvPr id="81" name="Tekstfelt 80">
            <a:extLst>
              <a:ext uri="{FF2B5EF4-FFF2-40B4-BE49-F238E27FC236}">
                <a16:creationId xmlns:a16="http://schemas.microsoft.com/office/drawing/2014/main" id="{E8736364-EB9B-09EF-7ADE-D56E42746152}"/>
              </a:ext>
            </a:extLst>
          </p:cNvPr>
          <p:cNvSpPr txBox="1"/>
          <p:nvPr/>
        </p:nvSpPr>
        <p:spPr>
          <a:xfrm>
            <a:off x="1298838" y="2614820"/>
            <a:ext cx="2139496" cy="161582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GB" sz="800" b="1" dirty="0">
                <a:solidFill>
                  <a:schemeClr val="tx1"/>
                </a:solidFill>
                <a:latin typeface="+mn-lt"/>
              </a:rPr>
              <a:t>Arbejdsområder</a:t>
            </a:r>
          </a:p>
          <a:p>
            <a:pPr marL="171450" marR="0" indent="-17145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sz="800" b="0" dirty="0">
                <a:solidFill>
                  <a:schemeClr val="tx1"/>
                </a:solidFill>
                <a:latin typeface="+mn-lt"/>
              </a:rPr>
              <a:t>Ledelsesbetjening og -udvalg: Bestyrelsen, Direktionsmøder, LT, AL, Senat, repræsentantskab m.v.</a:t>
            </a:r>
          </a:p>
          <a:p>
            <a:pPr marL="171450" marR="0" indent="-17145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sz="800" dirty="0"/>
              <a:t>Administration af l</a:t>
            </a:r>
            <a:r>
              <a:rPr lang="da-DK" sz="800" b="0" dirty="0">
                <a:solidFill>
                  <a:schemeClr val="tx1"/>
                </a:solidFill>
                <a:latin typeface="+mn-lt"/>
              </a:rPr>
              <a:t>edelsesportal</a:t>
            </a:r>
          </a:p>
          <a:p>
            <a:pPr marL="171450" marR="0" indent="-17145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sz="800" dirty="0"/>
              <a:t>T</a:t>
            </a:r>
            <a:r>
              <a:rPr lang="da-DK" sz="800" b="0" dirty="0">
                <a:solidFill>
                  <a:schemeClr val="tx1"/>
                </a:solidFill>
                <a:latin typeface="+mn-lt"/>
              </a:rPr>
              <a:t>aleskrivning, debatindlæg og ledelsesoplæg</a:t>
            </a:r>
          </a:p>
          <a:p>
            <a:pPr marL="171450" marR="0" indent="-17145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sz="800" dirty="0"/>
              <a:t>E</a:t>
            </a:r>
            <a:r>
              <a:rPr lang="da-DK" sz="800" b="0" dirty="0">
                <a:solidFill>
                  <a:schemeClr val="tx1"/>
                </a:solidFill>
                <a:latin typeface="+mn-lt"/>
              </a:rPr>
              <a:t>kstern interessevaretagelse nationalt </a:t>
            </a:r>
          </a:p>
          <a:p>
            <a:pPr marL="171450" marR="0" indent="-17145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sz="800" b="0" dirty="0">
                <a:solidFill>
                  <a:schemeClr val="tx1"/>
                </a:solidFill>
                <a:latin typeface="+mn-lt"/>
              </a:rPr>
              <a:t>Ekstern interessevaretagelse internationalt: LERU/IARU, 4EU+</a:t>
            </a:r>
            <a:endParaRPr lang="en-GB" sz="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F6EE0D99-6941-7953-3AC9-E5879B87F22C}"/>
              </a:ext>
            </a:extLst>
          </p:cNvPr>
          <p:cNvSpPr/>
          <p:nvPr/>
        </p:nvSpPr>
        <p:spPr>
          <a:xfrm>
            <a:off x="1433043" y="6413295"/>
            <a:ext cx="1848540" cy="312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GB" sz="2400" dirty="0" err="1">
              <a:solidFill>
                <a:schemeClr val="bg1"/>
              </a:solidFill>
            </a:endParaRPr>
          </a:p>
        </p:txBody>
      </p:sp>
      <p:sp>
        <p:nvSpPr>
          <p:cNvPr id="83" name="Tekstfelt 82">
            <a:extLst>
              <a:ext uri="{FF2B5EF4-FFF2-40B4-BE49-F238E27FC236}">
                <a16:creationId xmlns:a16="http://schemas.microsoft.com/office/drawing/2014/main" id="{ACD4C6D9-CD81-F1EA-9BE5-02A3E6ABC0B3}"/>
              </a:ext>
            </a:extLst>
          </p:cNvPr>
          <p:cNvSpPr txBox="1"/>
          <p:nvPr/>
        </p:nvSpPr>
        <p:spPr>
          <a:xfrm>
            <a:off x="1538243" y="6503355"/>
            <a:ext cx="1615155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00" b="0" dirty="0">
                <a:solidFill>
                  <a:schemeClr val="tx1"/>
                </a:solidFill>
                <a:latin typeface="+mn-lt"/>
              </a:rPr>
              <a:t>16 medarbejdere</a:t>
            </a:r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C2C91FEB-05B0-5C95-F961-CE2DF571BECC}"/>
              </a:ext>
            </a:extLst>
          </p:cNvPr>
          <p:cNvSpPr/>
          <p:nvPr/>
        </p:nvSpPr>
        <p:spPr>
          <a:xfrm>
            <a:off x="3734069" y="2562454"/>
            <a:ext cx="2216531" cy="28769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GB" sz="2400" dirty="0" err="1">
              <a:solidFill>
                <a:schemeClr val="bg1"/>
              </a:solidFill>
            </a:endParaRPr>
          </a:p>
        </p:txBody>
      </p:sp>
      <p:sp>
        <p:nvSpPr>
          <p:cNvPr id="85" name="Tekstfelt 84">
            <a:extLst>
              <a:ext uri="{FF2B5EF4-FFF2-40B4-BE49-F238E27FC236}">
                <a16:creationId xmlns:a16="http://schemas.microsoft.com/office/drawing/2014/main" id="{04CD444C-BAD6-706A-F226-2302E21DF741}"/>
              </a:ext>
            </a:extLst>
          </p:cNvPr>
          <p:cNvSpPr txBox="1"/>
          <p:nvPr/>
        </p:nvSpPr>
        <p:spPr>
          <a:xfrm>
            <a:off x="3786092" y="2614820"/>
            <a:ext cx="2070203" cy="29392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GB" sz="800" b="1" dirty="0">
                <a:solidFill>
                  <a:schemeClr val="tx1"/>
                </a:solidFill>
                <a:latin typeface="+mn-lt"/>
              </a:rPr>
              <a:t>Arbejdsområder</a:t>
            </a:r>
            <a:endParaRPr lang="en-GB" sz="800" dirty="0"/>
          </a:p>
          <a:p>
            <a:pPr marL="171450" marR="0" indent="-17145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sz="800" b="0" dirty="0">
                <a:solidFill>
                  <a:schemeClr val="tx1"/>
                </a:solidFill>
                <a:latin typeface="+mj-lt"/>
              </a:rPr>
              <a:t>Juridisk rådgivning af rektoratet, bestyrelse</a:t>
            </a:r>
            <a:r>
              <a:rPr lang="da-DK" sz="800" dirty="0">
                <a:latin typeface="+mj-lt"/>
              </a:rPr>
              <a:t> og </a:t>
            </a:r>
            <a:r>
              <a:rPr lang="da-DK" sz="800" b="0" dirty="0">
                <a:solidFill>
                  <a:schemeClr val="tx1"/>
                </a:solidFill>
                <a:latin typeface="+mj-lt"/>
              </a:rPr>
              <a:t>på tværs af KU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800" dirty="0">
                <a:latin typeface="+mj-lt"/>
                <a:ea typeface="Calibri" panose="020F0502020204030204" pitchFamily="34" charset="0"/>
              </a:rPr>
              <a:t>A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</a:rPr>
              <a:t>ktindsigt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800" dirty="0">
                <a:latin typeface="+mj-lt"/>
                <a:ea typeface="Calibri" panose="020F0502020204030204" pitchFamily="34" charset="0"/>
              </a:rPr>
              <a:t>Delegationer og instrukser</a:t>
            </a:r>
            <a:endParaRPr lang="da-DK" sz="800" dirty="0">
              <a:effectLst/>
              <a:latin typeface="+mj-lt"/>
              <a:ea typeface="Calibri" panose="020F0502020204030204" pitchFamily="34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800" dirty="0">
                <a:latin typeface="+mj-lt"/>
                <a:ea typeface="Calibri" panose="020F0502020204030204" pitchFamily="34" charset="0"/>
              </a:rPr>
              <a:t>Klagesager (ikke på ph.d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</a:rPr>
              <a:t>.-området), 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800" dirty="0">
                <a:latin typeface="+mj-lt"/>
                <a:ea typeface="Calibri" panose="020F0502020204030204" pitchFamily="34" charset="0"/>
              </a:rPr>
              <a:t>E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</a:rPr>
              <a:t>rstatningssager, forsikringssager, kontrakter og op</a:t>
            </a:r>
            <a:r>
              <a:rPr lang="da-DK" sz="800" dirty="0">
                <a:latin typeface="+mj-lt"/>
                <a:ea typeface="Calibri" panose="020F0502020204030204" pitchFamily="34" charset="0"/>
              </a:rPr>
              <a:t>havsretlige spørgsmål</a:t>
            </a:r>
            <a:endParaRPr lang="da-DK" sz="800" dirty="0">
              <a:effectLst/>
              <a:latin typeface="+mj-lt"/>
              <a:ea typeface="Calibri" panose="020F0502020204030204" pitchFamily="34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800" dirty="0">
                <a:latin typeface="+mj-lt"/>
                <a:ea typeface="Calibri" panose="020F0502020204030204" pitchFamily="34" charset="0"/>
              </a:rPr>
              <a:t>J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</a:rPr>
              <a:t>uridiske forhold vedrørende informationssikkerhed 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800" dirty="0">
                <a:latin typeface="+mj-lt"/>
              </a:rPr>
              <a:t>Fonde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800" b="0" dirty="0">
                <a:solidFill>
                  <a:schemeClr val="tx1"/>
                </a:solidFill>
                <a:latin typeface="+mj-lt"/>
              </a:rPr>
              <a:t>Intern administration, økonomi og processer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800" dirty="0">
                <a:latin typeface="+mj-lt"/>
              </a:rPr>
              <a:t>Kalenderhåndtering, </a:t>
            </a:r>
            <a:r>
              <a:rPr lang="da-DK" sz="800" dirty="0" err="1">
                <a:latin typeface="+mj-lt"/>
              </a:rPr>
              <a:t>sagsflow</a:t>
            </a:r>
            <a:r>
              <a:rPr lang="da-DK" sz="800" dirty="0">
                <a:latin typeface="+mj-lt"/>
              </a:rPr>
              <a:t> og  mødeunderstøttelse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800" dirty="0">
                <a:latin typeface="+mj-lt"/>
              </a:rPr>
              <a:t>Afholdelse af større arrangementer</a:t>
            </a:r>
          </a:p>
          <a:p>
            <a:pPr marL="171450" marR="0" indent="-17145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F3C7B0CD-41E8-656C-9BDA-AABC62465859}"/>
              </a:ext>
            </a:extLst>
          </p:cNvPr>
          <p:cNvSpPr/>
          <p:nvPr/>
        </p:nvSpPr>
        <p:spPr>
          <a:xfrm>
            <a:off x="3926995" y="6411866"/>
            <a:ext cx="1848540" cy="312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GB" sz="2400" dirty="0" err="1">
              <a:solidFill>
                <a:schemeClr val="bg1"/>
              </a:solidFill>
            </a:endParaRPr>
          </a:p>
        </p:txBody>
      </p:sp>
      <p:sp>
        <p:nvSpPr>
          <p:cNvPr id="87" name="Tekstfelt 86">
            <a:extLst>
              <a:ext uri="{FF2B5EF4-FFF2-40B4-BE49-F238E27FC236}">
                <a16:creationId xmlns:a16="http://schemas.microsoft.com/office/drawing/2014/main" id="{B9A8A27D-30DA-691A-4252-F21207270C24}"/>
              </a:ext>
            </a:extLst>
          </p:cNvPr>
          <p:cNvSpPr txBox="1"/>
          <p:nvPr/>
        </p:nvSpPr>
        <p:spPr>
          <a:xfrm>
            <a:off x="4032195" y="6501926"/>
            <a:ext cx="1615155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00" dirty="0"/>
              <a:t>15</a:t>
            </a:r>
            <a:r>
              <a:rPr lang="en-GB" sz="800" b="0" dirty="0">
                <a:solidFill>
                  <a:schemeClr val="tx1"/>
                </a:solidFill>
                <a:latin typeface="+mn-lt"/>
              </a:rPr>
              <a:t> medarbejdere, 3 studenter</a:t>
            </a:r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67B3B4F3-A8CE-CCA6-AAC3-0C709D078698}"/>
              </a:ext>
            </a:extLst>
          </p:cNvPr>
          <p:cNvSpPr/>
          <p:nvPr/>
        </p:nvSpPr>
        <p:spPr>
          <a:xfrm>
            <a:off x="6224413" y="2561885"/>
            <a:ext cx="2216531" cy="152654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GB" sz="2400" dirty="0" err="1">
              <a:solidFill>
                <a:schemeClr val="bg1"/>
              </a:solidFill>
            </a:endParaRPr>
          </a:p>
        </p:txBody>
      </p:sp>
      <p:sp>
        <p:nvSpPr>
          <p:cNvPr id="89" name="Tekstfelt 88">
            <a:extLst>
              <a:ext uri="{FF2B5EF4-FFF2-40B4-BE49-F238E27FC236}">
                <a16:creationId xmlns:a16="http://schemas.microsoft.com/office/drawing/2014/main" id="{88FD9A17-4135-8573-53FB-0F7DDCFC3C4A}"/>
              </a:ext>
            </a:extLst>
          </p:cNvPr>
          <p:cNvSpPr txBox="1"/>
          <p:nvPr/>
        </p:nvSpPr>
        <p:spPr>
          <a:xfrm>
            <a:off x="6288941" y="2614820"/>
            <a:ext cx="2082234" cy="12516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GB" sz="800" b="1" dirty="0">
                <a:solidFill>
                  <a:schemeClr val="tx1"/>
                </a:solidFill>
                <a:latin typeface="+mn-lt"/>
              </a:rPr>
              <a:t>Arbejdsområder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sz="750" b="0" dirty="0">
                <a:solidFill>
                  <a:schemeClr val="tx1"/>
                </a:solidFill>
                <a:latin typeface="+mn-lt"/>
              </a:rPr>
              <a:t>Tværgående analyser til KU’s ledelse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sz="750" b="0" dirty="0">
                <a:solidFill>
                  <a:schemeClr val="tx1"/>
                </a:solidFill>
                <a:latin typeface="+mn-lt"/>
              </a:rPr>
              <a:t>Understøttelse af arbejde med KU’s strategiske dagsorden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sz="750" b="0" dirty="0">
                <a:solidFill>
                  <a:schemeClr val="tx1"/>
                </a:solidFill>
                <a:latin typeface="+mn-lt"/>
              </a:rPr>
              <a:t>Bidrag til udvikling af nye </a:t>
            </a:r>
            <a:r>
              <a:rPr lang="da-DK" sz="750" b="0" dirty="0" err="1">
                <a:solidFill>
                  <a:schemeClr val="tx1"/>
                </a:solidFill>
                <a:latin typeface="+mn-lt"/>
              </a:rPr>
              <a:t>policyinitiativer</a:t>
            </a:r>
            <a:endParaRPr lang="da-DK" sz="750" b="0" dirty="0">
              <a:solidFill>
                <a:schemeClr val="tx1"/>
              </a:solidFill>
              <a:latin typeface="+mn-lt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sz="750" b="0" dirty="0">
                <a:solidFill>
                  <a:schemeClr val="tx1"/>
                </a:solidFill>
                <a:latin typeface="+mn-lt"/>
              </a:rPr>
              <a:t>Vedligehold og styring af analyseportefølje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sz="750" b="0" dirty="0">
                <a:solidFill>
                  <a:schemeClr val="tx1"/>
                </a:solidFill>
                <a:latin typeface="+mn-lt"/>
              </a:rPr>
              <a:t>Understøttelse og vejledning af lokale analytikere i arbejdet med lokale analyser</a:t>
            </a:r>
            <a:endParaRPr lang="en-GB" sz="75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06AFBDEE-3376-A098-C4CA-FA2EC118C213}"/>
              </a:ext>
            </a:extLst>
          </p:cNvPr>
          <p:cNvSpPr/>
          <p:nvPr/>
        </p:nvSpPr>
        <p:spPr>
          <a:xfrm>
            <a:off x="6439459" y="6411867"/>
            <a:ext cx="1848540" cy="312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GB" sz="2400" dirty="0" err="1">
              <a:solidFill>
                <a:schemeClr val="bg1"/>
              </a:solidFill>
            </a:endParaRPr>
          </a:p>
        </p:txBody>
      </p:sp>
      <p:sp>
        <p:nvSpPr>
          <p:cNvPr id="91" name="Tekstfelt 90">
            <a:extLst>
              <a:ext uri="{FF2B5EF4-FFF2-40B4-BE49-F238E27FC236}">
                <a16:creationId xmlns:a16="http://schemas.microsoft.com/office/drawing/2014/main" id="{008133A9-326E-684F-1956-824501E4B929}"/>
              </a:ext>
            </a:extLst>
          </p:cNvPr>
          <p:cNvSpPr txBox="1"/>
          <p:nvPr/>
        </p:nvSpPr>
        <p:spPr>
          <a:xfrm>
            <a:off x="6544659" y="6501927"/>
            <a:ext cx="1615155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00" dirty="0"/>
              <a:t>15</a:t>
            </a:r>
            <a:r>
              <a:rPr lang="en-GB" sz="800" b="0" dirty="0">
                <a:solidFill>
                  <a:schemeClr val="tx1"/>
                </a:solidFill>
                <a:latin typeface="+mn-lt"/>
              </a:rPr>
              <a:t> medarbejdere</a:t>
            </a: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A3B4BA57-A63C-18EB-8792-5DF76742485E}"/>
              </a:ext>
            </a:extLst>
          </p:cNvPr>
          <p:cNvSpPr/>
          <p:nvPr/>
        </p:nvSpPr>
        <p:spPr>
          <a:xfrm>
            <a:off x="8719103" y="2561885"/>
            <a:ext cx="2216531" cy="28775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GB" sz="2400" dirty="0" err="1">
              <a:solidFill>
                <a:schemeClr val="bg1"/>
              </a:solidFill>
            </a:endParaRPr>
          </a:p>
        </p:txBody>
      </p:sp>
      <p:sp>
        <p:nvSpPr>
          <p:cNvPr id="93" name="Tekstfelt 92">
            <a:extLst>
              <a:ext uri="{FF2B5EF4-FFF2-40B4-BE49-F238E27FC236}">
                <a16:creationId xmlns:a16="http://schemas.microsoft.com/office/drawing/2014/main" id="{FAC921DE-46E9-8BD2-AF3F-74FDC6736CB3}"/>
              </a:ext>
            </a:extLst>
          </p:cNvPr>
          <p:cNvSpPr txBox="1"/>
          <p:nvPr/>
        </p:nvSpPr>
        <p:spPr>
          <a:xfrm>
            <a:off x="8773568" y="2619009"/>
            <a:ext cx="2095581" cy="253915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GB" sz="800" b="1" dirty="0">
                <a:solidFill>
                  <a:schemeClr val="tx1"/>
                </a:solidFill>
                <a:latin typeface="+mn-lt"/>
              </a:rPr>
              <a:t>Arbejdsområder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800" b="0" dirty="0">
                <a:solidFill>
                  <a:schemeClr val="tx1"/>
                </a:solidFill>
                <a:latin typeface="+mn-lt"/>
              </a:rPr>
              <a:t>Strategi 2030</a:t>
            </a:r>
            <a:r>
              <a:rPr lang="da-DK" sz="800" b="0">
                <a:solidFill>
                  <a:schemeClr val="tx1"/>
                </a:solidFill>
                <a:latin typeface="+mn-lt"/>
              </a:rPr>
              <a:t>, opfølgning på strategiens realisering.</a:t>
            </a:r>
            <a:endParaRPr lang="da-DK" sz="800" b="0" dirty="0">
              <a:solidFill>
                <a:schemeClr val="tx1"/>
              </a:solidFill>
              <a:latin typeface="+mn-lt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800" b="0" dirty="0">
                <a:solidFill>
                  <a:schemeClr val="tx1"/>
                </a:solidFill>
                <a:latin typeface="+mn-lt"/>
              </a:rPr>
              <a:t>Rammer for årlig målplansproces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800" b="0" dirty="0">
                <a:solidFill>
                  <a:schemeClr val="tx1"/>
                </a:solidFill>
                <a:latin typeface="+mn-lt"/>
              </a:rPr>
              <a:t>Møder og opfølgning mellem rektorat og dekanater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800" b="0" dirty="0">
                <a:solidFill>
                  <a:schemeClr val="tx1"/>
                </a:solidFill>
                <a:latin typeface="+mn-lt"/>
              </a:rPr>
              <a:t>Kobling til økonomisk årshjul og </a:t>
            </a:r>
            <a:r>
              <a:rPr lang="da-DK" sz="800" b="0">
                <a:solidFill>
                  <a:schemeClr val="tx1"/>
                </a:solidFill>
                <a:latin typeface="+mn-lt"/>
              </a:rPr>
              <a:t>KU’s strategi.</a:t>
            </a:r>
            <a:endParaRPr lang="da-DK" sz="800" b="0" dirty="0">
              <a:solidFill>
                <a:schemeClr val="tx1"/>
              </a:solidFill>
              <a:latin typeface="+mn-lt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800" b="0">
                <a:solidFill>
                  <a:schemeClr val="tx1"/>
                </a:solidFill>
                <a:latin typeface="+mn-lt"/>
              </a:rPr>
              <a:t>Koordinering og prioritering af udviklingsindsatser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800" b="0">
                <a:solidFill>
                  <a:schemeClr val="tx1"/>
                </a:solidFill>
                <a:latin typeface="+mn-lt"/>
              </a:rPr>
              <a:t>Styring </a:t>
            </a:r>
            <a:r>
              <a:rPr lang="da-DK" sz="800" b="0" dirty="0">
                <a:solidFill>
                  <a:schemeClr val="tx1"/>
                </a:solidFill>
                <a:latin typeface="+mn-lt"/>
              </a:rPr>
              <a:t>af </a:t>
            </a:r>
            <a:r>
              <a:rPr lang="da-DK" sz="800" b="0">
                <a:solidFill>
                  <a:schemeClr val="tx1"/>
                </a:solidFill>
                <a:latin typeface="+mn-lt"/>
              </a:rPr>
              <a:t>KU’s digitaliseringsportefølje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800" b="0">
                <a:solidFill>
                  <a:schemeClr val="tx1"/>
                </a:solidFill>
                <a:latin typeface="+mn-lt"/>
              </a:rPr>
              <a:t>Vedligeholdelse </a:t>
            </a:r>
            <a:r>
              <a:rPr lang="da-DK" sz="800" b="0" dirty="0">
                <a:solidFill>
                  <a:schemeClr val="tx1"/>
                </a:solidFill>
                <a:latin typeface="+mn-lt"/>
              </a:rPr>
              <a:t>og rådgivning </a:t>
            </a:r>
            <a:r>
              <a:rPr lang="da-DK" sz="800" b="0">
                <a:solidFill>
                  <a:schemeClr val="tx1"/>
                </a:solidFill>
                <a:latin typeface="+mn-lt"/>
              </a:rPr>
              <a:t>om KU’s projekt- og porteføljemodeller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800" b="0">
                <a:solidFill>
                  <a:schemeClr val="tx1"/>
                </a:solidFill>
                <a:latin typeface="+mn-lt"/>
              </a:rPr>
              <a:t>Styrker projektlederes kompetencer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800" b="0">
                <a:solidFill>
                  <a:schemeClr val="tx1"/>
                </a:solidFill>
                <a:latin typeface="+mn-lt"/>
              </a:rPr>
              <a:t>Strateginetværk for stabe m.fl</a:t>
            </a:r>
            <a:endParaRPr lang="da-DK" sz="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15EEBF21-61CD-2100-3FB0-45A4A061381F}"/>
              </a:ext>
            </a:extLst>
          </p:cNvPr>
          <p:cNvSpPr/>
          <p:nvPr/>
        </p:nvSpPr>
        <p:spPr>
          <a:xfrm>
            <a:off x="8933411" y="6410443"/>
            <a:ext cx="1848540" cy="312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GB" sz="2400" dirty="0" err="1">
              <a:solidFill>
                <a:schemeClr val="bg1"/>
              </a:solidFill>
            </a:endParaRPr>
          </a:p>
        </p:txBody>
      </p:sp>
      <p:sp>
        <p:nvSpPr>
          <p:cNvPr id="95" name="Tekstfelt 94">
            <a:extLst>
              <a:ext uri="{FF2B5EF4-FFF2-40B4-BE49-F238E27FC236}">
                <a16:creationId xmlns:a16="http://schemas.microsoft.com/office/drawing/2014/main" id="{B2B33A35-AD77-0B64-0870-6393D06E559B}"/>
              </a:ext>
            </a:extLst>
          </p:cNvPr>
          <p:cNvSpPr txBox="1"/>
          <p:nvPr/>
        </p:nvSpPr>
        <p:spPr>
          <a:xfrm>
            <a:off x="9038611" y="6500503"/>
            <a:ext cx="1615155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00" b="0" dirty="0">
                <a:solidFill>
                  <a:schemeClr val="tx1"/>
                </a:solidFill>
                <a:latin typeface="+mn-lt"/>
              </a:rPr>
              <a:t>7 medarbejdere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7CF28760-8235-4368-C147-6B2955029FFE}"/>
              </a:ext>
            </a:extLst>
          </p:cNvPr>
          <p:cNvCxnSpPr>
            <a:cxnSpLocks/>
          </p:cNvCxnSpPr>
          <p:nvPr/>
        </p:nvCxnSpPr>
        <p:spPr>
          <a:xfrm>
            <a:off x="2367185" y="1418602"/>
            <a:ext cx="74550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F61C5856-BE62-A769-5D23-6D512A87DC23}"/>
              </a:ext>
            </a:extLst>
          </p:cNvPr>
          <p:cNvSpPr/>
          <p:nvPr/>
        </p:nvSpPr>
        <p:spPr>
          <a:xfrm>
            <a:off x="6238471" y="5028034"/>
            <a:ext cx="2216531" cy="126072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GB" sz="2400" dirty="0" err="1">
              <a:solidFill>
                <a:schemeClr val="bg1"/>
              </a:solidFill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3022559-2C5E-1CDD-3E39-5E131E254634}"/>
              </a:ext>
            </a:extLst>
          </p:cNvPr>
          <p:cNvSpPr txBox="1"/>
          <p:nvPr/>
        </p:nvSpPr>
        <p:spPr>
          <a:xfrm>
            <a:off x="6285515" y="5062434"/>
            <a:ext cx="2111038" cy="116185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R="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r>
              <a:rPr lang="da-DK" sz="800" b="1" dirty="0">
                <a:solidFill>
                  <a:schemeClr val="tx1"/>
                </a:solidFill>
                <a:latin typeface="+mn-lt"/>
              </a:rPr>
              <a:t>Arbejdsområder</a:t>
            </a:r>
          </a:p>
          <a:p>
            <a:pPr marL="171450" marR="0" indent="-17145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sz="750" b="0" dirty="0">
                <a:solidFill>
                  <a:schemeClr val="tx1"/>
                </a:solidFill>
                <a:latin typeface="+mn-lt"/>
              </a:rPr>
              <a:t>Understøttelse af KU’s ledelse med fælles og tværgående ledelsesinformation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a-DK" sz="750" dirty="0"/>
              <a:t>Begrebsafklaret og opdateret data til </a:t>
            </a:r>
            <a:r>
              <a:rPr lang="da-DK" sz="750" b="0" dirty="0">
                <a:solidFill>
                  <a:schemeClr val="tx1"/>
                </a:solidFill>
                <a:latin typeface="+mn-lt"/>
              </a:rPr>
              <a:t>ledelsesinformationen</a:t>
            </a:r>
          </a:p>
          <a:p>
            <a:pPr marL="171450" marR="0" indent="-171450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sz="750" b="0" dirty="0">
                <a:solidFill>
                  <a:schemeClr val="tx1"/>
                </a:solidFill>
                <a:latin typeface="+mn-lt"/>
              </a:rPr>
              <a:t>Vedligeholdelse og udvikling af KU’s ledelsesinformationskoncept og kompetencer indenfor dataarbejde og ledelsesrapportering</a:t>
            </a:r>
            <a:endParaRPr lang="en-GB" sz="75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D897B95-7501-4438-AE43-543FBF8912C3}"/>
              </a:ext>
            </a:extLst>
          </p:cNvPr>
          <p:cNvSpPr txBox="1"/>
          <p:nvPr/>
        </p:nvSpPr>
        <p:spPr>
          <a:xfrm>
            <a:off x="510448" y="412867"/>
            <a:ext cx="2224292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900" b="0" dirty="0" err="1">
                <a:solidFill>
                  <a:schemeClr val="tx1"/>
                </a:solidFill>
                <a:latin typeface="+mn-lt"/>
              </a:rPr>
              <a:t>Organisering</a:t>
            </a:r>
            <a:r>
              <a:rPr lang="en-GB" sz="9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900" b="0" dirty="0" err="1">
                <a:solidFill>
                  <a:schemeClr val="tx1"/>
                </a:solidFill>
                <a:latin typeface="+mn-lt"/>
              </a:rPr>
              <a:t>af</a:t>
            </a:r>
            <a:r>
              <a:rPr lang="en-GB" sz="900" b="0" dirty="0">
                <a:solidFill>
                  <a:schemeClr val="tx1"/>
                </a:solidFill>
                <a:latin typeface="+mn-lt"/>
              </a:rPr>
              <a:t> REKSTAB pr. 1. marts 2025</a:t>
            </a:r>
          </a:p>
        </p:txBody>
      </p:sp>
    </p:spTree>
    <p:extLst>
      <p:ext uri="{BB962C8B-B14F-4D97-AF65-F5344CB8AC3E}">
        <p14:creationId xmlns:p14="http://schemas.microsoft.com/office/powerpoint/2010/main" val="647061713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22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DA3A09"/>
      </a:accent2>
      <a:accent3>
        <a:srgbClr val="415470"/>
      </a:accent3>
      <a:accent4>
        <a:srgbClr val="197F8E"/>
      </a:accent4>
      <a:accent5>
        <a:srgbClr val="FFBD37"/>
      </a:accent5>
      <a:accent6>
        <a:srgbClr val="4B8324"/>
      </a:accent6>
      <a:hlink>
        <a:srgbClr val="2C6693"/>
      </a:hlink>
      <a:folHlink>
        <a:srgbClr val="000000"/>
      </a:folHlink>
    </a:clrScheme>
    <a:fontScheme name="Københavns Universitet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wrap="square" rtlCol="0" anchor="ctr">
        <a:noAutofit/>
      </a:bodyPr>
      <a:lstStyle>
        <a:defPPr algn="l">
          <a:defRPr sz="2400" dirty="0" err="1" smtClean="0">
            <a:solidFill>
              <a:schemeClr val="bg1"/>
            </a:solidFill>
          </a:defRPr>
        </a:defPPr>
      </a:lstStyle>
    </a:spDef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2400" b="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x9_DK_fuld.potx" id="{F7D0A6A1-65A5-41FF-83C2-1EDA6C5E56FA}" vid="{DC7583A5-1B32-4FD4-B3E4-E5EC67456DE3}"/>
    </a:ext>
  </a:extLst>
</a:theme>
</file>

<file path=ppt/theme/theme2.xml><?xml version="1.0" encoding="utf-8"?>
<a:theme xmlns:a="http://schemas.openxmlformats.org/drawingml/2006/main" name="1_Brugerdefineret design">
  <a:themeElements>
    <a:clrScheme name="Custom 1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øbenhavns Universitet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wrap="square" rtlCol="0" anchor="ctr">
        <a:noAutofit/>
      </a:bodyPr>
      <a:lstStyle>
        <a:defPPr algn="l">
          <a:defRPr sz="2400" dirty="0" err="1" smtClean="0">
            <a:solidFill>
              <a:schemeClr val="bg1"/>
            </a:solidFill>
          </a:defRPr>
        </a:defPPr>
      </a:lstStyle>
    </a:spDef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2400" b="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U widescreen 2022 fuld DK.potx" id="{D586B09B-A223-4065-8CEA-4768666EE585}" vid="{2450F80C-42FC-4476-BB2A-1369D0CCCE64}"/>
    </a:ext>
  </a:extLst>
</a:theme>
</file>

<file path=ppt/theme/theme3.xml><?xml version="1.0" encoding="utf-8"?>
<a:theme xmlns:a="http://schemas.openxmlformats.org/drawingml/2006/main" name="Brugerdefineret design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wrap="square" rtlCol="0" anchor="ctr">
        <a:noAutofit/>
      </a:bodyPr>
      <a:lstStyle>
        <a:defPPr algn="l">
          <a:defRPr sz="2400" dirty="0" err="1" smtClean="0">
            <a:solidFill>
              <a:schemeClr val="bg1"/>
            </a:solidFill>
          </a:defRPr>
        </a:defPPr>
      </a:lstStyle>
    </a:spDef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2400" b="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5543F3BF-36F3-4963-802B-107C5B2B2BE9}" vid="{1A6B4748-6059-4D52-A034-550C0EAB7AD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a2630e2-1ac5-455e-8217-0156b1936a76}" enabled="1" method="Standard" siteId="{a3927f91-cda1-4696-af89-8c9f1ceffa9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16x9_DK_fuld</Template>
  <TotalTime>3733</TotalTime>
  <Words>276</Words>
  <Application>Microsoft Office PowerPoint</Application>
  <PresentationFormat>Widescreen</PresentationFormat>
  <Paragraphs>61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Microsoft New Tai Lue</vt:lpstr>
      <vt:lpstr>Wingdings</vt:lpstr>
      <vt:lpstr>Brugerdefineret design</vt:lpstr>
      <vt:lpstr>1_Brugerdefineret design</vt:lpstr>
      <vt:lpstr>Brugerdefineret design</vt:lpstr>
      <vt:lpstr>PowerPoint Presentation</vt:lpstr>
    </vt:vector>
  </TitlesOfParts>
  <Company>University of Copenhagen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Hjalte Dalsgaard Møller</dc:creator>
  <cp:lastModifiedBy>Anna Weinkouff Amping</cp:lastModifiedBy>
  <cp:revision>61</cp:revision>
  <cp:lastPrinted>2025-01-06T07:53:39Z</cp:lastPrinted>
  <dcterms:created xsi:type="dcterms:W3CDTF">2023-01-11T12:49:56Z</dcterms:created>
  <dcterms:modified xsi:type="dcterms:W3CDTF">2025-04-24T06:18:21Z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www.omnidocs.com</vt:lpwstr>
  </property>
  <property fmtid="{D5CDD505-2E9C-101B-9397-08002B2CF9AE}" pid="3" name="MSIP_Label_6a2630e2-1ac5-455e-8217-0156b1936a76_Enabled">
    <vt:lpwstr>true</vt:lpwstr>
  </property>
  <property fmtid="{D5CDD505-2E9C-101B-9397-08002B2CF9AE}" pid="4" name="MSIP_Label_6a2630e2-1ac5-455e-8217-0156b1936a76_SetDate">
    <vt:lpwstr>2023-01-11T13:50:30Z</vt:lpwstr>
  </property>
  <property fmtid="{D5CDD505-2E9C-101B-9397-08002B2CF9AE}" pid="5" name="MSIP_Label_6a2630e2-1ac5-455e-8217-0156b1936a76_Method">
    <vt:lpwstr>Standard</vt:lpwstr>
  </property>
  <property fmtid="{D5CDD505-2E9C-101B-9397-08002B2CF9AE}" pid="6" name="MSIP_Label_6a2630e2-1ac5-455e-8217-0156b1936a76_Name">
    <vt:lpwstr>Notclass</vt:lpwstr>
  </property>
  <property fmtid="{D5CDD505-2E9C-101B-9397-08002B2CF9AE}" pid="7" name="MSIP_Label_6a2630e2-1ac5-455e-8217-0156b1936a76_SiteId">
    <vt:lpwstr>a3927f91-cda1-4696-af89-8c9f1ceffa91</vt:lpwstr>
  </property>
  <property fmtid="{D5CDD505-2E9C-101B-9397-08002B2CF9AE}" pid="8" name="MSIP_Label_6a2630e2-1ac5-455e-8217-0156b1936a76_ActionId">
    <vt:lpwstr>3d81e0c2-9d0b-49ec-987a-1a24eb3a8448</vt:lpwstr>
  </property>
  <property fmtid="{D5CDD505-2E9C-101B-9397-08002B2CF9AE}" pid="9" name="MSIP_Label_6a2630e2-1ac5-455e-8217-0156b1936a76_ContentBits">
    <vt:lpwstr>0</vt:lpwstr>
  </property>
</Properties>
</file>